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3" r:id="rId4"/>
    <p:sldId id="258" r:id="rId5"/>
    <p:sldId id="259" r:id="rId6"/>
    <p:sldId id="260" r:id="rId7"/>
    <p:sldId id="274" r:id="rId8"/>
    <p:sldId id="275" r:id="rId9"/>
    <p:sldId id="276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7" r:id="rId18"/>
    <p:sldId id="269" r:id="rId19"/>
    <p:sldId id="270" r:id="rId20"/>
    <p:sldId id="278" r:id="rId21"/>
    <p:sldId id="279" r:id="rId22"/>
    <p:sldId id="280" r:id="rId2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AF50"/>
    <a:srgbClr val="170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62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598ED-45AC-4023-A680-6A851ABCB24A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DA272-8C04-44E8-AF0A-D86315C94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3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DA272-8C04-44E8-AF0A-D86315C944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9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33756" y="720851"/>
            <a:ext cx="437515" cy="474345"/>
          </a:xfrm>
          <a:custGeom>
            <a:avLst/>
            <a:gdLst/>
            <a:ahLst/>
            <a:cxnLst/>
            <a:rect l="l" t="t" r="r" b="b"/>
            <a:pathLst>
              <a:path w="437515" h="474344">
                <a:moveTo>
                  <a:pt x="0" y="473963"/>
                </a:moveTo>
                <a:lnTo>
                  <a:pt x="437388" y="473963"/>
                </a:lnTo>
                <a:lnTo>
                  <a:pt x="43738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85800" y="990600"/>
            <a:ext cx="329184" cy="473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57200" y="1143000"/>
            <a:ext cx="422275" cy="474345"/>
          </a:xfrm>
          <a:custGeom>
            <a:avLst/>
            <a:gdLst/>
            <a:ahLst/>
            <a:cxnLst/>
            <a:rect l="l" t="t" r="r" b="b"/>
            <a:pathLst>
              <a:path w="422275" h="474344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27532" y="1143000"/>
            <a:ext cx="367284" cy="473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56971" y="1254252"/>
            <a:ext cx="560832" cy="422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94181" y="612648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4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43457" y="1798446"/>
            <a:ext cx="7257084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33756" y="720851"/>
            <a:ext cx="437515" cy="474345"/>
          </a:xfrm>
          <a:custGeom>
            <a:avLst/>
            <a:gdLst/>
            <a:ahLst/>
            <a:cxnLst/>
            <a:rect l="l" t="t" r="r" b="b"/>
            <a:pathLst>
              <a:path w="437515" h="474344">
                <a:moveTo>
                  <a:pt x="0" y="473963"/>
                </a:moveTo>
                <a:lnTo>
                  <a:pt x="437388" y="473963"/>
                </a:lnTo>
                <a:lnTo>
                  <a:pt x="43738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85800" y="990600"/>
            <a:ext cx="329184" cy="473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57200" y="1143000"/>
            <a:ext cx="422275" cy="474345"/>
          </a:xfrm>
          <a:custGeom>
            <a:avLst/>
            <a:gdLst/>
            <a:ahLst/>
            <a:cxnLst/>
            <a:rect l="l" t="t" r="r" b="b"/>
            <a:pathLst>
              <a:path w="422275" h="474344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27532" y="1143000"/>
            <a:ext cx="367284" cy="473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56971" y="1254252"/>
            <a:ext cx="560832" cy="422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94181" y="612648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4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33756" y="720851"/>
            <a:ext cx="437515" cy="474345"/>
          </a:xfrm>
          <a:custGeom>
            <a:avLst/>
            <a:gdLst/>
            <a:ahLst/>
            <a:cxnLst/>
            <a:rect l="l" t="t" r="r" b="b"/>
            <a:pathLst>
              <a:path w="437515" h="474344">
                <a:moveTo>
                  <a:pt x="0" y="473963"/>
                </a:moveTo>
                <a:lnTo>
                  <a:pt x="437388" y="473963"/>
                </a:lnTo>
                <a:lnTo>
                  <a:pt x="43738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85800" y="990600"/>
            <a:ext cx="329184" cy="473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57200" y="1143000"/>
            <a:ext cx="422275" cy="474345"/>
          </a:xfrm>
          <a:custGeom>
            <a:avLst/>
            <a:gdLst/>
            <a:ahLst/>
            <a:cxnLst/>
            <a:rect l="l" t="t" r="r" b="b"/>
            <a:pathLst>
              <a:path w="422275" h="474344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27532" y="1143000"/>
            <a:ext cx="367284" cy="4739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56971" y="1254252"/>
            <a:ext cx="560832" cy="4221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94181" y="612648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4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6400" y="626110"/>
            <a:ext cx="853119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7240" y="2064680"/>
            <a:ext cx="4789170" cy="4618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59519" y="6616625"/>
            <a:ext cx="218440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6.m4a"/><Relationship Id="rId7" Type="http://schemas.openxmlformats.org/officeDocument/2006/relationships/image" Target="../media/image12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352800" y="6136769"/>
            <a:ext cx="60363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smtClean="0">
                <a:latin typeface="Tahoma"/>
                <a:cs typeface="Tahoma"/>
              </a:rPr>
              <a:t>Sources: </a:t>
            </a:r>
            <a:r>
              <a:rPr sz="2800" spc="-5" smtClean="0">
                <a:latin typeface="Tahoma"/>
                <a:cs typeface="Tahoma"/>
              </a:rPr>
              <a:t>Jesse</a:t>
            </a:r>
            <a:r>
              <a:rPr sz="2800" spc="-40" smtClean="0">
                <a:latin typeface="Tahoma"/>
                <a:cs typeface="Tahoma"/>
              </a:rPr>
              <a:t> </a:t>
            </a:r>
            <a:r>
              <a:rPr sz="2800" spc="-10" smtClean="0">
                <a:latin typeface="Tahoma"/>
                <a:cs typeface="Tahoma"/>
              </a:rPr>
              <a:t>Davis</a:t>
            </a:r>
            <a:r>
              <a:rPr lang="en-US" sz="2800" spc="-10" smtClean="0">
                <a:latin typeface="Tahoma"/>
                <a:cs typeface="Tahoma"/>
              </a:rPr>
              <a:t>, Rishabh </a:t>
            </a:r>
            <a:r>
              <a:rPr lang="en-US" sz="2800" spc="-10" dirty="0" smtClean="0">
                <a:latin typeface="Tahoma"/>
                <a:cs typeface="Tahoma"/>
              </a:rPr>
              <a:t>Jain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981200" y="1905000"/>
            <a:ext cx="5381143" cy="1661993"/>
          </a:xfrm>
        </p:spPr>
        <p:txBody>
          <a:bodyPr/>
          <a:lstStyle/>
          <a:p>
            <a:pPr algn="ctr"/>
            <a:r>
              <a:rPr lang="en-US" spc="-5" smtClean="0"/>
              <a:t>Decision </a:t>
            </a:r>
            <a:r>
              <a:rPr lang="en-US" smtClean="0"/>
              <a:t>Tree</a:t>
            </a:r>
            <a:r>
              <a:rPr lang="en-US" spc="-90" smtClean="0"/>
              <a:t>s for Classification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6"/>
    </mc:Choice>
    <mc:Fallback>
      <p:transition spd="slow" advTm="19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736264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smtClean="0"/>
              <a:t>Basic Decision </a:t>
            </a:r>
            <a:r>
              <a:rPr sz="3600"/>
              <a:t>Tree</a:t>
            </a:r>
            <a:r>
              <a:rPr sz="3600" spc="-20"/>
              <a:t> </a:t>
            </a:r>
            <a:r>
              <a:rPr sz="3600" spc="-5" smtClean="0"/>
              <a:t>Algorithm</a:t>
            </a:r>
            <a:r>
              <a:rPr lang="en-US" sz="3600" spc="-5" smtClean="0"/>
              <a:t> </a:t>
            </a:r>
            <a:r>
              <a:rPr lang="en-US" sz="3600" spc="-5" dirty="0" smtClean="0"/>
              <a:t>(ID3)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934692"/>
            <a:ext cx="7612380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3919220" indent="-915035">
              <a:lnSpc>
                <a:spcPct val="125000"/>
              </a:lnSpc>
            </a:pPr>
            <a:r>
              <a:rPr sz="2200" dirty="0" err="1" smtClean="0">
                <a:solidFill>
                  <a:srgbClr val="6F2F9F"/>
                </a:solidFill>
                <a:latin typeface="Tahoma"/>
                <a:cs typeface="Tahoma"/>
              </a:rPr>
              <a:t>BuildTree</a:t>
            </a:r>
            <a:r>
              <a:rPr sz="2200" dirty="0" smtClean="0">
                <a:latin typeface="Tahoma"/>
                <a:cs typeface="Tahoma"/>
              </a:rPr>
              <a:t>(</a:t>
            </a:r>
            <a:r>
              <a:rPr sz="2200" dirty="0" err="1" smtClean="0">
                <a:latin typeface="Tahoma"/>
                <a:cs typeface="Tahoma"/>
              </a:rPr>
              <a:t>Train</a:t>
            </a:r>
            <a:r>
              <a:rPr lang="en-US" sz="2200" dirty="0" err="1" smtClean="0">
                <a:latin typeface="Tahoma"/>
                <a:cs typeface="Tahoma"/>
              </a:rPr>
              <a:t>ing</a:t>
            </a:r>
            <a:r>
              <a:rPr sz="2200" dirty="0" err="1" smtClean="0">
                <a:latin typeface="Tahoma"/>
                <a:cs typeface="Tahoma"/>
              </a:rPr>
              <a:t>Data</a:t>
            </a:r>
            <a:r>
              <a:rPr sz="2200">
                <a:latin typeface="Tahoma"/>
                <a:cs typeface="Tahoma"/>
              </a:rPr>
              <a:t>)  </a:t>
            </a:r>
            <a:r>
              <a:rPr sz="2200" spc="-5" smtClean="0">
                <a:solidFill>
                  <a:srgbClr val="FF6600"/>
                </a:solidFill>
                <a:latin typeface="Tahoma"/>
                <a:cs typeface="Tahoma"/>
              </a:rPr>
              <a:t>Spl</a:t>
            </a:r>
            <a:r>
              <a:rPr sz="2200" smtClean="0">
                <a:solidFill>
                  <a:srgbClr val="FF6600"/>
                </a:solidFill>
                <a:latin typeface="Tahoma"/>
                <a:cs typeface="Tahoma"/>
              </a:rPr>
              <a:t>i</a:t>
            </a:r>
            <a:r>
              <a:rPr sz="2200" spc="10" smtClean="0">
                <a:solidFill>
                  <a:srgbClr val="FF6600"/>
                </a:solidFill>
                <a:latin typeface="Tahoma"/>
                <a:cs typeface="Tahoma"/>
              </a:rPr>
              <a:t>t</a:t>
            </a:r>
            <a:r>
              <a:rPr sz="2200" spc="-5" smtClean="0">
                <a:latin typeface="Tahoma"/>
                <a:cs typeface="Tahoma"/>
              </a:rPr>
              <a:t>(</a:t>
            </a:r>
            <a:r>
              <a:rPr sz="2200" smtClean="0">
                <a:latin typeface="Tahoma"/>
                <a:cs typeface="Tahoma"/>
              </a:rPr>
              <a:t>Tr</a:t>
            </a:r>
            <a:r>
              <a:rPr sz="2200" spc="5" smtClean="0">
                <a:latin typeface="Tahoma"/>
                <a:cs typeface="Tahoma"/>
              </a:rPr>
              <a:t>a</a:t>
            </a:r>
            <a:r>
              <a:rPr sz="2200" smtClean="0">
                <a:latin typeface="Tahoma"/>
                <a:cs typeface="Tahoma"/>
              </a:rPr>
              <a:t>in</a:t>
            </a:r>
            <a:r>
              <a:rPr sz="2200" spc="5" smtClean="0">
                <a:latin typeface="Tahoma"/>
                <a:cs typeface="Tahoma"/>
              </a:rPr>
              <a:t>i</a:t>
            </a:r>
            <a:r>
              <a:rPr sz="2200" smtClean="0">
                <a:latin typeface="Tahoma"/>
                <a:cs typeface="Tahoma"/>
              </a:rPr>
              <a:t>ngD</a:t>
            </a:r>
            <a:r>
              <a:rPr sz="2200" spc="5" smtClean="0">
                <a:latin typeface="Tahoma"/>
                <a:cs typeface="Tahoma"/>
              </a:rPr>
              <a:t>a</a:t>
            </a:r>
            <a:r>
              <a:rPr sz="2200" smtClean="0">
                <a:latin typeface="Tahoma"/>
                <a:cs typeface="Tahoma"/>
              </a:rPr>
              <a:t>t</a:t>
            </a:r>
            <a:r>
              <a:rPr sz="2200" spc="-10" smtClean="0">
                <a:latin typeface="Tahoma"/>
                <a:cs typeface="Tahoma"/>
              </a:rPr>
              <a:t>a</a:t>
            </a:r>
            <a:r>
              <a:rPr sz="2200" dirty="0">
                <a:latin typeface="Tahoma"/>
                <a:cs typeface="Tahoma"/>
              </a:rPr>
              <a:t>)</a:t>
            </a:r>
          </a:p>
          <a:p>
            <a:pPr marL="12700">
              <a:lnSpc>
                <a:spcPct val="125000"/>
              </a:lnSpc>
            </a:pPr>
            <a:r>
              <a:rPr sz="2200" smtClean="0">
                <a:solidFill>
                  <a:srgbClr val="FF6600"/>
                </a:solidFill>
                <a:latin typeface="Tahoma"/>
                <a:cs typeface="Tahoma"/>
              </a:rPr>
              <a:t>Split</a:t>
            </a:r>
            <a:r>
              <a:rPr sz="2200" smtClean="0">
                <a:latin typeface="Tahoma"/>
                <a:cs typeface="Tahoma"/>
              </a:rPr>
              <a:t>(D</a:t>
            </a:r>
            <a:r>
              <a:rPr sz="2200" dirty="0" smtClean="0">
                <a:latin typeface="Tahoma"/>
                <a:cs typeface="Tahoma"/>
              </a:rPr>
              <a:t>)</a:t>
            </a:r>
            <a:endParaRPr lang="en-US" sz="2200" dirty="0" smtClean="0">
              <a:latin typeface="Tahoma"/>
              <a:cs typeface="Tahoma"/>
            </a:endParaRPr>
          </a:p>
          <a:p>
            <a:pPr marL="3556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sz="2200" dirty="0" smtClean="0">
                <a:latin typeface="Tahoma"/>
                <a:cs typeface="Tahoma"/>
              </a:rPr>
              <a:t>If </a:t>
            </a:r>
            <a:r>
              <a:rPr sz="2200" dirty="0">
                <a:latin typeface="Tahoma"/>
                <a:cs typeface="Tahoma"/>
              </a:rPr>
              <a:t>(</a:t>
            </a:r>
            <a:r>
              <a:rPr sz="2200">
                <a:latin typeface="Tahoma"/>
                <a:cs typeface="Tahoma"/>
              </a:rPr>
              <a:t>all </a:t>
            </a:r>
            <a:r>
              <a:rPr lang="en-US" sz="2200" smtClean="0">
                <a:latin typeface="Tahoma"/>
                <a:cs typeface="Tahoma"/>
              </a:rPr>
              <a:t>instances</a:t>
            </a:r>
            <a:r>
              <a:rPr sz="2200" smtClean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in D </a:t>
            </a:r>
            <a:r>
              <a:rPr lang="en-US" sz="2200" dirty="0" smtClean="0">
                <a:latin typeface="Tahoma"/>
                <a:cs typeface="Tahoma"/>
              </a:rPr>
              <a:t>have</a:t>
            </a:r>
            <a:r>
              <a:rPr sz="2200" dirty="0" smtClean="0">
                <a:latin typeface="Tahoma"/>
                <a:cs typeface="Tahoma"/>
              </a:rPr>
              <a:t> </a:t>
            </a:r>
            <a:r>
              <a:rPr sz="2200" spc="-5">
                <a:latin typeface="Tahoma"/>
                <a:cs typeface="Tahoma"/>
              </a:rPr>
              <a:t>the </a:t>
            </a:r>
            <a:r>
              <a:rPr sz="2200" spc="-5" smtClean="0">
                <a:latin typeface="Tahoma"/>
                <a:cs typeface="Tahoma"/>
              </a:rPr>
              <a:t>same class)</a:t>
            </a:r>
            <a:endParaRPr lang="en-US" sz="2200" spc="-5" dirty="0" smtClean="0">
              <a:latin typeface="Tahoma"/>
              <a:cs typeface="Tahoma"/>
            </a:endParaRPr>
          </a:p>
          <a:p>
            <a:pPr marL="8128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sz="2200" dirty="0" smtClean="0">
                <a:latin typeface="Tahoma"/>
                <a:cs typeface="Tahoma"/>
              </a:rPr>
              <a:t>Then</a:t>
            </a:r>
            <a:r>
              <a:rPr sz="2200" spc="-30" dirty="0" smtClean="0">
                <a:latin typeface="Tahoma"/>
                <a:cs typeface="Tahoma"/>
              </a:rPr>
              <a:t> </a:t>
            </a:r>
            <a:r>
              <a:rPr sz="2200" dirty="0" smtClean="0">
                <a:latin typeface="Tahoma"/>
                <a:cs typeface="Tahoma"/>
              </a:rPr>
              <a:t>Return</a:t>
            </a:r>
            <a:endParaRPr lang="en-US" sz="2200" dirty="0" smtClean="0">
              <a:latin typeface="Tahoma"/>
              <a:cs typeface="Tahoma"/>
            </a:endParaRPr>
          </a:p>
          <a:p>
            <a:pPr marL="3556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sz="2200" spc="-5" smtClean="0">
                <a:latin typeface="Tahoma"/>
                <a:cs typeface="Tahoma"/>
              </a:rPr>
              <a:t>For </a:t>
            </a:r>
            <a:r>
              <a:rPr sz="2200" spc="-5" dirty="0">
                <a:latin typeface="Tahoma"/>
                <a:cs typeface="Tahoma"/>
              </a:rPr>
              <a:t>each </a:t>
            </a:r>
            <a:r>
              <a:rPr sz="2200" dirty="0">
                <a:latin typeface="Tahoma"/>
                <a:cs typeface="Tahoma"/>
              </a:rPr>
              <a:t>attribute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 smtClean="0">
                <a:latin typeface="Tahoma"/>
                <a:cs typeface="Tahoma"/>
              </a:rPr>
              <a:t>A</a:t>
            </a:r>
            <a:endParaRPr lang="en-US" sz="2200" dirty="0" smtClean="0">
              <a:latin typeface="Tahoma"/>
              <a:cs typeface="Tahoma"/>
            </a:endParaRPr>
          </a:p>
          <a:p>
            <a:pPr marL="8128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sz="2200" spc="-5" smtClean="0">
                <a:latin typeface="Tahoma"/>
                <a:cs typeface="Tahoma"/>
              </a:rPr>
              <a:t>Evaluate splits </a:t>
            </a:r>
            <a:r>
              <a:rPr sz="2200" smtClean="0">
                <a:latin typeface="Tahoma"/>
                <a:cs typeface="Tahoma"/>
              </a:rPr>
              <a:t>on </a:t>
            </a:r>
            <a:r>
              <a:rPr sz="2200" dirty="0">
                <a:latin typeface="Tahoma"/>
                <a:cs typeface="Tahoma"/>
              </a:rPr>
              <a:t>attribute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 smtClean="0">
                <a:latin typeface="Tahoma"/>
                <a:cs typeface="Tahoma"/>
              </a:rPr>
              <a:t>A</a:t>
            </a:r>
            <a:endParaRPr lang="en-US" sz="2200" dirty="0" smtClean="0">
              <a:latin typeface="Tahoma"/>
              <a:cs typeface="Tahoma"/>
            </a:endParaRPr>
          </a:p>
          <a:p>
            <a:pPr marL="8128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sz="2200" smtClean="0">
                <a:latin typeface="Tahoma"/>
                <a:cs typeface="Tahoma"/>
              </a:rPr>
              <a:t>Use best </a:t>
            </a:r>
            <a:r>
              <a:rPr sz="2200" spc="-5" smtClean="0">
                <a:latin typeface="Tahoma"/>
                <a:cs typeface="Tahoma"/>
              </a:rPr>
              <a:t>split to </a:t>
            </a:r>
            <a:r>
              <a:rPr sz="2200" smtClean="0">
                <a:latin typeface="Tahoma"/>
                <a:cs typeface="Tahoma"/>
              </a:rPr>
              <a:t>partition </a:t>
            </a:r>
            <a:r>
              <a:rPr sz="2200">
                <a:latin typeface="Tahoma"/>
                <a:cs typeface="Tahoma"/>
              </a:rPr>
              <a:t>D </a:t>
            </a:r>
            <a:r>
              <a:rPr sz="2200" smtClean="0">
                <a:latin typeface="Tahoma"/>
                <a:cs typeface="Tahoma"/>
              </a:rPr>
              <a:t>into </a:t>
            </a:r>
            <a:r>
              <a:rPr lang="en-US" sz="2200" spc="-5" smtClean="0">
                <a:latin typeface="Tahoma"/>
                <a:cs typeface="Tahoma"/>
              </a:rPr>
              <a:t>subgroups </a:t>
            </a:r>
            <a:r>
              <a:rPr lang="en-US" sz="2000" spc="-5" dirty="0" smtClean="0">
                <a:latin typeface="Tahoma"/>
                <a:cs typeface="Tahoma"/>
              </a:rPr>
              <a:t>D</a:t>
            </a:r>
            <a:r>
              <a:rPr lang="en-US" sz="2000" spc="-5" baseline="-25000" dirty="0" smtClean="0">
                <a:latin typeface="Tahoma"/>
                <a:cs typeface="Tahoma"/>
              </a:rPr>
              <a:t>1</a:t>
            </a:r>
            <a:r>
              <a:rPr lang="en-US" sz="2000" spc="-5" dirty="0" smtClean="0">
                <a:latin typeface="Tahoma"/>
                <a:cs typeface="Tahoma"/>
              </a:rPr>
              <a:t>, D</a:t>
            </a:r>
            <a:r>
              <a:rPr lang="en-US" sz="2000" spc="-5" baseline="-25000" dirty="0" smtClean="0">
                <a:latin typeface="Tahoma"/>
                <a:cs typeface="Tahoma"/>
              </a:rPr>
              <a:t>2</a:t>
            </a:r>
            <a:r>
              <a:rPr lang="en-US" sz="2000" spc="-5" dirty="0" smtClean="0">
                <a:latin typeface="Tahoma"/>
                <a:cs typeface="Tahoma"/>
              </a:rPr>
              <a:t>, …</a:t>
            </a:r>
            <a:r>
              <a:rPr lang="en-US" sz="2000" spc="-5" dirty="0" err="1" smtClean="0">
                <a:latin typeface="Tahoma"/>
                <a:cs typeface="Tahoma"/>
              </a:rPr>
              <a:t>D</a:t>
            </a:r>
            <a:r>
              <a:rPr lang="en-US" sz="2000" spc="-5" baseline="-25000" dirty="0" err="1" smtClean="0">
                <a:latin typeface="Tahoma"/>
                <a:cs typeface="Tahoma"/>
              </a:rPr>
              <a:t>n</a:t>
            </a:r>
            <a:endParaRPr lang="en-US" sz="2000" spc="-5" baseline="-25000" dirty="0">
              <a:latin typeface="Tahoma"/>
              <a:cs typeface="Tahoma"/>
            </a:endParaRPr>
          </a:p>
          <a:p>
            <a:pPr marL="12700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sz="2200" spc="-5" smtClean="0">
                <a:solidFill>
                  <a:srgbClr val="FF6600"/>
                </a:solidFill>
                <a:latin typeface="Tahoma"/>
                <a:cs typeface="Tahoma"/>
              </a:rPr>
              <a:t>Split</a:t>
            </a:r>
            <a:r>
              <a:rPr sz="2200" spc="-5" smtClean="0">
                <a:latin typeface="Tahoma"/>
                <a:cs typeface="Tahoma"/>
              </a:rPr>
              <a:t>(D</a:t>
            </a:r>
            <a:r>
              <a:rPr sz="2200" spc="-5" baseline="-25000" smtClean="0">
                <a:latin typeface="Tahoma"/>
                <a:cs typeface="Tahoma"/>
              </a:rPr>
              <a:t>1</a:t>
            </a:r>
            <a:r>
              <a:rPr sz="2200" spc="-5" dirty="0" smtClean="0">
                <a:latin typeface="Tahoma"/>
                <a:cs typeface="Tahoma"/>
              </a:rPr>
              <a:t>)</a:t>
            </a:r>
            <a:endParaRPr lang="en-US" sz="2200" dirty="0">
              <a:latin typeface="Tahoma"/>
              <a:cs typeface="Tahoma"/>
            </a:endParaRPr>
          </a:p>
          <a:p>
            <a:pPr marL="12700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sz="2200" spc="-5" smtClean="0">
                <a:solidFill>
                  <a:srgbClr val="FF6600"/>
                </a:solidFill>
                <a:latin typeface="Tahoma"/>
                <a:cs typeface="Tahoma"/>
              </a:rPr>
              <a:t>Split</a:t>
            </a:r>
            <a:r>
              <a:rPr sz="2200" spc="-5" smtClean="0">
                <a:latin typeface="Tahoma"/>
                <a:cs typeface="Tahoma"/>
              </a:rPr>
              <a:t>(D</a:t>
            </a:r>
            <a:r>
              <a:rPr sz="2200" spc="-5" baseline="-25000" smtClean="0">
                <a:latin typeface="Tahoma"/>
                <a:cs typeface="Tahoma"/>
              </a:rPr>
              <a:t>2</a:t>
            </a:r>
            <a:r>
              <a:rPr sz="2200" spc="-5" dirty="0" smtClean="0">
                <a:latin typeface="Tahoma"/>
                <a:cs typeface="Tahoma"/>
              </a:rPr>
              <a:t>)</a:t>
            </a:r>
            <a:r>
              <a:rPr lang="en-US" sz="2200" spc="-5" dirty="0" smtClean="0">
                <a:latin typeface="Tahoma"/>
                <a:cs typeface="Tahoma"/>
              </a:rPr>
              <a:t> …</a:t>
            </a:r>
            <a:endParaRPr sz="2200" dirty="0">
              <a:latin typeface="Tahoma"/>
              <a:cs typeface="Tahoma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07"/>
    </mc:Choice>
    <mc:Fallback>
      <p:transition spd="slow" advTm="144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6267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Example</a:t>
            </a:r>
            <a:r>
              <a:rPr sz="3600" spc="-5"/>
              <a:t>: </a:t>
            </a:r>
            <a:r>
              <a:rPr sz="3600" spc="-5" smtClean="0"/>
              <a:t>Good </a:t>
            </a:r>
            <a:r>
              <a:rPr sz="3600" spc="-5"/>
              <a:t>Day </a:t>
            </a:r>
            <a:r>
              <a:rPr sz="3600" spc="-5" smtClean="0"/>
              <a:t>For</a:t>
            </a:r>
            <a:r>
              <a:rPr sz="3600" spc="-100" smtClean="0"/>
              <a:t> </a:t>
            </a:r>
            <a:r>
              <a:rPr sz="3600" smtClean="0"/>
              <a:t>Tennis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934692"/>
            <a:ext cx="7737475" cy="46576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20"/>
              </a:spcBef>
              <a:buClr>
                <a:srgbClr val="3333CC"/>
              </a:buClr>
              <a:buSzPct val="59615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200" spc="-5" smtClean="0">
                <a:latin typeface="Tahoma"/>
                <a:cs typeface="Tahoma"/>
              </a:rPr>
              <a:t>Attributes </a:t>
            </a:r>
            <a:r>
              <a:rPr sz="2200" smtClean="0">
                <a:latin typeface="Tahoma"/>
                <a:cs typeface="Tahoma"/>
              </a:rPr>
              <a:t>of</a:t>
            </a:r>
            <a:r>
              <a:rPr sz="2200" spc="-10" smtClean="0">
                <a:latin typeface="Tahoma"/>
                <a:cs typeface="Tahoma"/>
              </a:rPr>
              <a:t> </a:t>
            </a:r>
            <a:r>
              <a:rPr sz="2200" smtClean="0">
                <a:latin typeface="Tahoma"/>
                <a:cs typeface="Tahoma"/>
              </a:rPr>
              <a:t>instances</a:t>
            </a:r>
            <a:endParaRPr sz="22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lang="en-US" sz="2200" dirty="0" smtClean="0">
                <a:solidFill>
                  <a:srgbClr val="00AF50"/>
                </a:solidFill>
                <a:latin typeface="Tahoma"/>
                <a:cs typeface="Tahoma"/>
              </a:rPr>
              <a:t>Weather</a:t>
            </a:r>
            <a:r>
              <a:rPr sz="2200" dirty="0" smtClean="0">
                <a:solidFill>
                  <a:srgbClr val="00AF50"/>
                </a:solidFill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= </a:t>
            </a:r>
            <a:r>
              <a:rPr sz="2200" spc="-5" dirty="0">
                <a:latin typeface="Tahoma"/>
                <a:cs typeface="Tahoma"/>
              </a:rPr>
              <a:t>{rainy </a:t>
            </a:r>
            <a:r>
              <a:rPr sz="2200" dirty="0" smtClean="0">
                <a:latin typeface="Tahoma"/>
                <a:cs typeface="Tahoma"/>
              </a:rPr>
              <a:t>(</a:t>
            </a:r>
            <a:r>
              <a:rPr lang="en-US" sz="2200" dirty="0" smtClean="0">
                <a:latin typeface="Tahoma"/>
                <a:cs typeface="Tahoma"/>
              </a:rPr>
              <a:t>W</a:t>
            </a:r>
            <a:r>
              <a:rPr lang="en-US" sz="2200" baseline="-25000" dirty="0" smtClean="0">
                <a:latin typeface="Tahoma"/>
                <a:cs typeface="Tahoma"/>
              </a:rPr>
              <a:t>R</a:t>
            </a:r>
            <a:r>
              <a:rPr sz="2200" smtClean="0">
                <a:latin typeface="Tahoma"/>
                <a:cs typeface="Tahoma"/>
              </a:rPr>
              <a:t>), </a:t>
            </a:r>
            <a:r>
              <a:rPr lang="en-US" sz="2200" smtClean="0">
                <a:latin typeface="Tahoma"/>
                <a:cs typeface="Tahoma"/>
              </a:rPr>
              <a:t>c</a:t>
            </a:r>
            <a:r>
              <a:rPr lang="en-US" sz="2200" smtClean="0">
                <a:latin typeface="Tahoma"/>
                <a:cs typeface="Tahoma"/>
              </a:rPr>
              <a:t>loudy</a:t>
            </a:r>
            <a:r>
              <a:rPr sz="2200" smtClean="0">
                <a:latin typeface="Tahoma"/>
                <a:cs typeface="Tahoma"/>
              </a:rPr>
              <a:t> </a:t>
            </a:r>
            <a:r>
              <a:rPr sz="2200" dirty="0" smtClean="0">
                <a:latin typeface="Tahoma"/>
                <a:cs typeface="Tahoma"/>
              </a:rPr>
              <a:t>(</a:t>
            </a:r>
            <a:r>
              <a:rPr lang="en-US" sz="2200" dirty="0" smtClean="0">
                <a:latin typeface="Tahoma"/>
                <a:cs typeface="Tahoma"/>
              </a:rPr>
              <a:t>W</a:t>
            </a:r>
            <a:r>
              <a:rPr lang="en-US" sz="2200" baseline="-25000" dirty="0" smtClean="0">
                <a:latin typeface="Tahoma"/>
                <a:cs typeface="Tahoma"/>
              </a:rPr>
              <a:t>C</a:t>
            </a:r>
            <a:r>
              <a:rPr sz="2200" smtClean="0">
                <a:latin typeface="Tahoma"/>
                <a:cs typeface="Tahoma"/>
              </a:rPr>
              <a:t>), </a:t>
            </a:r>
            <a:r>
              <a:rPr sz="2200" spc="-5" smtClean="0">
                <a:latin typeface="Tahoma"/>
                <a:cs typeface="Tahoma"/>
              </a:rPr>
              <a:t>sunny</a:t>
            </a:r>
            <a:r>
              <a:rPr sz="2200" spc="-50" smtClean="0">
                <a:latin typeface="Tahoma"/>
                <a:cs typeface="Tahoma"/>
              </a:rPr>
              <a:t> </a:t>
            </a:r>
            <a:r>
              <a:rPr sz="2200" smtClean="0">
                <a:latin typeface="Tahoma"/>
                <a:cs typeface="Tahoma"/>
              </a:rPr>
              <a:t>(</a:t>
            </a:r>
            <a:r>
              <a:rPr lang="en-US" sz="2200" smtClean="0">
                <a:latin typeface="Tahoma"/>
                <a:cs typeface="Tahoma"/>
              </a:rPr>
              <a:t>W</a:t>
            </a:r>
            <a:r>
              <a:rPr lang="en-US" sz="2200" baseline="-25000" smtClean="0">
                <a:latin typeface="Tahoma"/>
                <a:cs typeface="Tahoma"/>
              </a:rPr>
              <a:t>S</a:t>
            </a:r>
            <a:r>
              <a:rPr sz="2200" smtClean="0">
                <a:latin typeface="Tahoma"/>
                <a:cs typeface="Tahoma"/>
              </a:rPr>
              <a:t>)}</a:t>
            </a:r>
            <a:endParaRPr sz="22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200" dirty="0">
                <a:solidFill>
                  <a:srgbClr val="00AF50"/>
                </a:solidFill>
                <a:latin typeface="Tahoma"/>
                <a:cs typeface="Tahoma"/>
              </a:rPr>
              <a:t>Temperature </a:t>
            </a:r>
            <a:r>
              <a:rPr sz="2200" dirty="0">
                <a:latin typeface="Tahoma"/>
                <a:cs typeface="Tahoma"/>
              </a:rPr>
              <a:t>= </a:t>
            </a:r>
            <a:r>
              <a:rPr sz="2200" spc="-5" smtClean="0">
                <a:latin typeface="Tahoma"/>
                <a:cs typeface="Tahoma"/>
              </a:rPr>
              <a:t>{</a:t>
            </a:r>
            <a:r>
              <a:rPr lang="en-US" sz="2200" spc="-5" smtClean="0">
                <a:latin typeface="Tahoma"/>
                <a:cs typeface="Tahoma"/>
              </a:rPr>
              <a:t>cool</a:t>
            </a:r>
            <a:r>
              <a:rPr sz="2200" spc="-5" smtClean="0">
                <a:latin typeface="Tahoma"/>
                <a:cs typeface="Tahoma"/>
              </a:rPr>
              <a:t> </a:t>
            </a:r>
            <a:r>
              <a:rPr sz="2200" spc="-5" dirty="0" smtClean="0">
                <a:latin typeface="Tahoma"/>
                <a:cs typeface="Tahoma"/>
              </a:rPr>
              <a:t>(</a:t>
            </a:r>
            <a:r>
              <a:rPr lang="en-US" sz="2200" spc="-5" dirty="0" smtClean="0">
                <a:latin typeface="Tahoma"/>
                <a:cs typeface="Tahoma"/>
              </a:rPr>
              <a:t>T</a:t>
            </a:r>
            <a:r>
              <a:rPr lang="en-US" sz="2200" spc="-5" baseline="-25000" dirty="0" smtClean="0">
                <a:latin typeface="Tahoma"/>
                <a:cs typeface="Tahoma"/>
              </a:rPr>
              <a:t>C</a:t>
            </a:r>
            <a:r>
              <a:rPr sz="2200" spc="-5" dirty="0" smtClean="0">
                <a:latin typeface="Tahoma"/>
                <a:cs typeface="Tahoma"/>
              </a:rPr>
              <a:t>), </a:t>
            </a:r>
            <a:r>
              <a:rPr lang="en-US" sz="2200" dirty="0" smtClean="0">
                <a:latin typeface="Tahoma"/>
                <a:cs typeface="Tahoma"/>
              </a:rPr>
              <a:t>warm</a:t>
            </a:r>
            <a:r>
              <a:rPr sz="2200" dirty="0" smtClean="0">
                <a:latin typeface="Tahoma"/>
                <a:cs typeface="Tahoma"/>
              </a:rPr>
              <a:t> (</a:t>
            </a:r>
            <a:r>
              <a:rPr lang="en-US" sz="2200" dirty="0" smtClean="0">
                <a:latin typeface="Tahoma"/>
                <a:cs typeface="Tahoma"/>
              </a:rPr>
              <a:t>T</a:t>
            </a:r>
            <a:r>
              <a:rPr lang="en-US" sz="2200" baseline="-25000" dirty="0">
                <a:latin typeface="Tahoma"/>
                <a:cs typeface="Tahoma"/>
              </a:rPr>
              <a:t>W</a:t>
            </a:r>
            <a:r>
              <a:rPr sz="2200" smtClean="0">
                <a:latin typeface="Tahoma"/>
                <a:cs typeface="Tahoma"/>
              </a:rPr>
              <a:t>), hot</a:t>
            </a:r>
            <a:r>
              <a:rPr sz="2200" spc="-50" smtClean="0">
                <a:latin typeface="Tahoma"/>
                <a:cs typeface="Tahoma"/>
              </a:rPr>
              <a:t> </a:t>
            </a:r>
            <a:r>
              <a:rPr sz="2200" spc="-5" dirty="0" smtClean="0">
                <a:latin typeface="Tahoma"/>
                <a:cs typeface="Tahoma"/>
              </a:rPr>
              <a:t>(</a:t>
            </a:r>
            <a:r>
              <a:rPr lang="en-US" sz="2200" spc="-5" dirty="0" smtClean="0">
                <a:latin typeface="Tahoma"/>
                <a:cs typeface="Tahoma"/>
              </a:rPr>
              <a:t>T</a:t>
            </a:r>
            <a:r>
              <a:rPr lang="en-US" sz="2200" spc="-5" baseline="-25000" dirty="0" smtClean="0">
                <a:latin typeface="Tahoma"/>
                <a:cs typeface="Tahoma"/>
              </a:rPr>
              <a:t>H</a:t>
            </a:r>
            <a:r>
              <a:rPr sz="2200" spc="-5" dirty="0" smtClean="0">
                <a:latin typeface="Tahoma"/>
                <a:cs typeface="Tahoma"/>
              </a:rPr>
              <a:t>)}</a:t>
            </a:r>
            <a:endParaRPr sz="22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00AF50"/>
                </a:solidFill>
                <a:latin typeface="Tahoma"/>
                <a:cs typeface="Tahoma"/>
              </a:rPr>
              <a:t>Humidity </a:t>
            </a:r>
            <a:r>
              <a:rPr sz="2200" dirty="0">
                <a:latin typeface="Tahoma"/>
                <a:cs typeface="Tahoma"/>
              </a:rPr>
              <a:t>= </a:t>
            </a:r>
            <a:r>
              <a:rPr lang="en-US" sz="2200" spc="-5" smtClean="0">
                <a:latin typeface="Tahoma"/>
                <a:cs typeface="Tahoma"/>
              </a:rPr>
              <a:t>{low</a:t>
            </a:r>
            <a:r>
              <a:rPr sz="2200" spc="-5" smtClean="0">
                <a:latin typeface="Tahoma"/>
                <a:cs typeface="Tahoma"/>
              </a:rPr>
              <a:t> </a:t>
            </a:r>
            <a:r>
              <a:rPr sz="2200" dirty="0" smtClean="0">
                <a:latin typeface="Tahoma"/>
                <a:cs typeface="Tahoma"/>
              </a:rPr>
              <a:t>(</a:t>
            </a:r>
            <a:r>
              <a:rPr lang="en-US" sz="2200" dirty="0" smtClean="0">
                <a:latin typeface="Tahoma"/>
                <a:cs typeface="Tahoma"/>
              </a:rPr>
              <a:t>H</a:t>
            </a:r>
            <a:r>
              <a:rPr lang="en-US" sz="2200" baseline="-25000" dirty="0" smtClean="0">
                <a:latin typeface="Tahoma"/>
                <a:cs typeface="Tahoma"/>
              </a:rPr>
              <a:t>L</a:t>
            </a:r>
            <a:r>
              <a:rPr sz="2200" dirty="0" smtClean="0">
                <a:latin typeface="Tahoma"/>
                <a:cs typeface="Tahoma"/>
              </a:rPr>
              <a:t>), </a:t>
            </a:r>
            <a:r>
              <a:rPr lang="en-US" sz="2200" dirty="0" smtClean="0">
                <a:latin typeface="Tahoma"/>
                <a:cs typeface="Tahoma"/>
              </a:rPr>
              <a:t>high</a:t>
            </a:r>
            <a:r>
              <a:rPr sz="2200" spc="-25" dirty="0" smtClean="0">
                <a:latin typeface="Tahoma"/>
                <a:cs typeface="Tahoma"/>
              </a:rPr>
              <a:t> </a:t>
            </a:r>
            <a:r>
              <a:rPr sz="2200" dirty="0" smtClean="0">
                <a:latin typeface="Tahoma"/>
                <a:cs typeface="Tahoma"/>
              </a:rPr>
              <a:t>(</a:t>
            </a:r>
            <a:r>
              <a:rPr lang="en-US" sz="2200" dirty="0" smtClean="0">
                <a:latin typeface="Tahoma"/>
                <a:cs typeface="Tahoma"/>
              </a:rPr>
              <a:t>H</a:t>
            </a:r>
            <a:r>
              <a:rPr lang="en-US" sz="2200" baseline="-25000" dirty="0" smtClean="0">
                <a:latin typeface="Tahoma"/>
                <a:cs typeface="Tahoma"/>
              </a:rPr>
              <a:t>H</a:t>
            </a:r>
            <a:r>
              <a:rPr sz="2200" dirty="0" smtClean="0">
                <a:latin typeface="Tahoma"/>
                <a:cs typeface="Tahoma"/>
              </a:rPr>
              <a:t>)}</a:t>
            </a:r>
            <a:endParaRPr sz="22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200" dirty="0">
                <a:solidFill>
                  <a:srgbClr val="00AF50"/>
                </a:solidFill>
                <a:latin typeface="Tahoma"/>
                <a:cs typeface="Tahoma"/>
              </a:rPr>
              <a:t>Wind </a:t>
            </a:r>
            <a:r>
              <a:rPr sz="2200" dirty="0">
                <a:latin typeface="Tahoma"/>
                <a:cs typeface="Tahoma"/>
              </a:rPr>
              <a:t>= </a:t>
            </a:r>
            <a:r>
              <a:rPr sz="2200" spc="-5" dirty="0">
                <a:latin typeface="Tahoma"/>
                <a:cs typeface="Tahoma"/>
              </a:rPr>
              <a:t>{weak </a:t>
            </a:r>
            <a:r>
              <a:rPr sz="2200" dirty="0" smtClean="0">
                <a:latin typeface="Tahoma"/>
                <a:cs typeface="Tahoma"/>
              </a:rPr>
              <a:t>(</a:t>
            </a:r>
            <a:r>
              <a:rPr lang="en-US" sz="2200" dirty="0" smtClean="0">
                <a:latin typeface="Tahoma"/>
                <a:cs typeface="Tahoma"/>
              </a:rPr>
              <a:t>W</a:t>
            </a:r>
            <a:r>
              <a:rPr lang="en-US" sz="2200" baseline="-25000" dirty="0" smtClean="0">
                <a:latin typeface="Tahoma"/>
                <a:cs typeface="Tahoma"/>
              </a:rPr>
              <a:t>W</a:t>
            </a:r>
            <a:r>
              <a:rPr sz="2200" smtClean="0">
                <a:latin typeface="Tahoma"/>
                <a:cs typeface="Tahoma"/>
              </a:rPr>
              <a:t>), </a:t>
            </a:r>
            <a:r>
              <a:rPr sz="2200" spc="-5" smtClean="0">
                <a:latin typeface="Tahoma"/>
                <a:cs typeface="Tahoma"/>
              </a:rPr>
              <a:t>strong</a:t>
            </a:r>
            <a:r>
              <a:rPr sz="2200" spc="-45" smtClean="0">
                <a:latin typeface="Tahoma"/>
                <a:cs typeface="Tahoma"/>
              </a:rPr>
              <a:t> </a:t>
            </a:r>
            <a:r>
              <a:rPr sz="2200" smtClean="0">
                <a:latin typeface="Tahoma"/>
                <a:cs typeface="Tahoma"/>
              </a:rPr>
              <a:t>(</a:t>
            </a:r>
            <a:r>
              <a:rPr lang="en-US" sz="2200" smtClean="0">
                <a:latin typeface="Tahoma"/>
                <a:cs typeface="Tahoma"/>
              </a:rPr>
              <a:t>W</a:t>
            </a:r>
            <a:r>
              <a:rPr lang="en-US" sz="2200" baseline="-25000" smtClean="0">
                <a:latin typeface="Tahoma"/>
                <a:cs typeface="Tahoma"/>
              </a:rPr>
              <a:t>S</a:t>
            </a:r>
            <a:r>
              <a:rPr sz="2200" smtClean="0">
                <a:latin typeface="Tahoma"/>
                <a:cs typeface="Tahoma"/>
              </a:rPr>
              <a:t>)}</a:t>
            </a:r>
            <a:endParaRPr lang="en-US" sz="2200" dirty="0" smtClean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endParaRPr sz="22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25"/>
              </a:spcBef>
              <a:buClr>
                <a:srgbClr val="3333CC"/>
              </a:buClr>
              <a:buSzPct val="59615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200" smtClean="0">
                <a:latin typeface="Tahoma"/>
                <a:cs typeface="Tahoma"/>
              </a:rPr>
              <a:t>Class</a:t>
            </a:r>
            <a:r>
              <a:rPr sz="2200" spc="-5" smtClean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value</a:t>
            </a:r>
            <a:endParaRPr sz="22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200">
                <a:solidFill>
                  <a:srgbClr val="C00000"/>
                </a:solidFill>
                <a:latin typeface="Tahoma"/>
                <a:cs typeface="Tahoma"/>
              </a:rPr>
              <a:t>Play </a:t>
            </a:r>
            <a:r>
              <a:rPr sz="2200" smtClean="0">
                <a:solidFill>
                  <a:srgbClr val="C00000"/>
                </a:solidFill>
                <a:latin typeface="Tahoma"/>
                <a:cs typeface="Tahoma"/>
              </a:rPr>
              <a:t>Tennis? </a:t>
            </a:r>
            <a:r>
              <a:rPr sz="2200" dirty="0">
                <a:latin typeface="Tahoma"/>
                <a:cs typeface="Tahoma"/>
              </a:rPr>
              <a:t>= </a:t>
            </a:r>
            <a:r>
              <a:rPr sz="2200" spc="-5">
                <a:latin typeface="Tahoma"/>
                <a:cs typeface="Tahoma"/>
              </a:rPr>
              <a:t>{</a:t>
            </a:r>
            <a:r>
              <a:rPr sz="2200" spc="-5" smtClean="0">
                <a:latin typeface="Tahoma"/>
                <a:cs typeface="Tahoma"/>
              </a:rPr>
              <a:t>don’t </a:t>
            </a:r>
            <a:r>
              <a:rPr sz="2200" dirty="0">
                <a:latin typeface="Tahoma"/>
                <a:cs typeface="Tahoma"/>
              </a:rPr>
              <a:t>play </a:t>
            </a:r>
            <a:r>
              <a:rPr sz="2200" dirty="0" smtClean="0">
                <a:latin typeface="Tahoma"/>
                <a:cs typeface="Tahoma"/>
              </a:rPr>
              <a:t>(</a:t>
            </a:r>
            <a:r>
              <a:rPr lang="en-US" sz="2200" dirty="0" smtClean="0">
                <a:latin typeface="Tahoma"/>
                <a:cs typeface="Tahoma"/>
              </a:rPr>
              <a:t>N</a:t>
            </a:r>
            <a:r>
              <a:rPr sz="2200" dirty="0" smtClean="0">
                <a:latin typeface="Tahoma"/>
                <a:cs typeface="Tahoma"/>
              </a:rPr>
              <a:t>), </a:t>
            </a:r>
            <a:r>
              <a:rPr sz="2200" dirty="0">
                <a:latin typeface="Tahoma"/>
                <a:cs typeface="Tahoma"/>
              </a:rPr>
              <a:t>play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 smtClean="0">
                <a:latin typeface="Tahoma"/>
                <a:cs typeface="Tahoma"/>
              </a:rPr>
              <a:t>(</a:t>
            </a:r>
            <a:r>
              <a:rPr lang="en-US" sz="2200" dirty="0" smtClean="0">
                <a:latin typeface="Tahoma"/>
                <a:cs typeface="Tahoma"/>
              </a:rPr>
              <a:t>Y</a:t>
            </a:r>
            <a:r>
              <a:rPr sz="2200" dirty="0" smtClean="0">
                <a:latin typeface="Tahoma"/>
                <a:cs typeface="Tahoma"/>
              </a:rPr>
              <a:t>)}</a:t>
            </a:r>
            <a:endParaRPr lang="en-US" sz="2200" dirty="0" smtClean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endParaRPr sz="22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25"/>
              </a:spcBef>
              <a:buClr>
                <a:srgbClr val="3333CC"/>
              </a:buClr>
              <a:buSzPct val="59615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200" spc="-5" smtClean="0">
                <a:latin typeface="Tahoma"/>
                <a:cs typeface="Tahoma"/>
              </a:rPr>
              <a:t>Sample</a:t>
            </a:r>
            <a:r>
              <a:rPr sz="2200" spc="-15" smtClean="0">
                <a:latin typeface="Tahoma"/>
                <a:cs typeface="Tahoma"/>
              </a:rPr>
              <a:t> </a:t>
            </a:r>
            <a:r>
              <a:rPr sz="2200" smtClean="0">
                <a:latin typeface="Tahoma"/>
                <a:cs typeface="Tahoma"/>
              </a:rPr>
              <a:t>instance</a:t>
            </a:r>
            <a:endParaRPr sz="2200" dirty="0">
              <a:latin typeface="Tahoma"/>
              <a:cs typeface="Tahoma"/>
            </a:endParaRPr>
          </a:p>
          <a:p>
            <a:pPr marL="756285" marR="398780" lvl="1" indent="-287020">
              <a:lnSpc>
                <a:spcPts val="3120"/>
              </a:lnSpc>
              <a:spcBef>
                <a:spcPts val="7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lang="en-US" sz="2000" spc="-30" smtClean="0">
                <a:solidFill>
                  <a:srgbClr val="00AF50"/>
                </a:solidFill>
                <a:latin typeface="Tahoma"/>
                <a:cs typeface="Tahoma"/>
              </a:rPr>
              <a:t>Weather</a:t>
            </a:r>
            <a:r>
              <a:rPr sz="2000" spc="-30" smtClean="0">
                <a:latin typeface="Tahoma"/>
                <a:cs typeface="Tahoma"/>
              </a:rPr>
              <a:t>=</a:t>
            </a:r>
            <a:r>
              <a:rPr sz="2000" b="1" i="1" spc="-30" smtClean="0">
                <a:latin typeface="Tahoma"/>
                <a:cs typeface="Tahoma"/>
              </a:rPr>
              <a:t>sunny</a:t>
            </a:r>
            <a:r>
              <a:rPr sz="2000" spc="-30">
                <a:latin typeface="Tahoma"/>
                <a:cs typeface="Tahoma"/>
              </a:rPr>
              <a:t>, </a:t>
            </a:r>
            <a:r>
              <a:rPr sz="2000" spc="-30" smtClean="0">
                <a:solidFill>
                  <a:srgbClr val="00AF50"/>
                </a:solidFill>
                <a:latin typeface="Tahoma"/>
                <a:cs typeface="Tahoma"/>
              </a:rPr>
              <a:t>temp</a:t>
            </a:r>
            <a:r>
              <a:rPr sz="2000" spc="-30" smtClean="0">
                <a:latin typeface="Tahoma"/>
                <a:cs typeface="Tahoma"/>
              </a:rPr>
              <a:t>=</a:t>
            </a:r>
            <a:r>
              <a:rPr sz="2000" b="1" i="1" spc="-30" smtClean="0">
                <a:latin typeface="Tahoma"/>
                <a:cs typeface="Tahoma"/>
              </a:rPr>
              <a:t>hot</a:t>
            </a:r>
            <a:r>
              <a:rPr sz="2000" spc="-30" dirty="0">
                <a:latin typeface="Tahoma"/>
                <a:cs typeface="Tahoma"/>
              </a:rPr>
              <a:t>,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AF50"/>
                </a:solidFill>
                <a:latin typeface="Tahoma"/>
                <a:cs typeface="Tahoma"/>
              </a:rPr>
              <a:t>humidity</a:t>
            </a:r>
            <a:r>
              <a:rPr sz="2000" spc="-25" dirty="0">
                <a:latin typeface="Tahoma"/>
                <a:cs typeface="Tahoma"/>
              </a:rPr>
              <a:t>=</a:t>
            </a:r>
            <a:r>
              <a:rPr sz="2000" b="1" i="1" spc="-25" dirty="0">
                <a:latin typeface="Tahoma"/>
                <a:cs typeface="Tahoma"/>
              </a:rPr>
              <a:t>high</a:t>
            </a:r>
            <a:r>
              <a:rPr sz="2000" spc="-25" dirty="0">
                <a:latin typeface="Tahoma"/>
                <a:cs typeface="Tahoma"/>
              </a:rPr>
              <a:t>, </a:t>
            </a:r>
            <a:r>
              <a:rPr sz="2000" spc="-25" dirty="0">
                <a:solidFill>
                  <a:srgbClr val="00AF50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00AF50"/>
                </a:solidFill>
                <a:latin typeface="Tahoma"/>
                <a:cs typeface="Tahoma"/>
              </a:rPr>
              <a:t>wind</a:t>
            </a:r>
            <a:r>
              <a:rPr sz="2000" spc="-45" dirty="0">
                <a:latin typeface="Tahoma"/>
                <a:cs typeface="Tahoma"/>
              </a:rPr>
              <a:t>=</a:t>
            </a:r>
            <a:r>
              <a:rPr sz="2000" b="1" i="1" spc="-45" dirty="0">
                <a:latin typeface="Tahoma"/>
                <a:cs typeface="Tahoma"/>
              </a:rPr>
              <a:t>weak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55"/>
    </mc:Choice>
    <mc:Fallback>
      <p:transition spd="slow" advTm="52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73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Experience: </a:t>
            </a:r>
            <a:r>
              <a:rPr spc="-10"/>
              <a:t>“</a:t>
            </a:r>
            <a:r>
              <a:rPr spc="-10" smtClean="0"/>
              <a:t>Good </a:t>
            </a:r>
            <a:r>
              <a:rPr spc="-5"/>
              <a:t>day </a:t>
            </a:r>
            <a:r>
              <a:rPr spc="-5" smtClean="0"/>
              <a:t>for</a:t>
            </a:r>
            <a:r>
              <a:rPr spc="25" smtClean="0"/>
              <a:t> </a:t>
            </a:r>
            <a:r>
              <a:rPr spc="-10" smtClean="0"/>
              <a:t>tennis”</a:t>
            </a:r>
            <a:endParaRPr spc="-10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92921"/>
              </p:ext>
            </p:extLst>
          </p:nvPr>
        </p:nvGraphicFramePr>
        <p:xfrm>
          <a:off x="389251" y="1600200"/>
          <a:ext cx="8362006" cy="49353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14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1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227">
                <a:tc>
                  <a:txBody>
                    <a:bodyPr/>
                    <a:lstStyle/>
                    <a:p>
                      <a:pPr marL="31750" algn="l">
                        <a:lnSpc>
                          <a:spcPts val="2525"/>
                        </a:lnSpc>
                      </a:pPr>
                      <a:r>
                        <a:rPr lang="en-US" sz="2200" baseline="0" dirty="0" smtClean="0"/>
                        <a:t>Day</a:t>
                      </a:r>
                      <a:endParaRPr sz="2200" b="1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algn="l">
                        <a:lnSpc>
                          <a:spcPts val="2525"/>
                        </a:lnSpc>
                      </a:pPr>
                      <a:r>
                        <a:rPr lang="en-US" sz="2200" baseline="0" dirty="0" smtClean="0"/>
                        <a:t>Weather</a:t>
                      </a:r>
                      <a:endParaRPr sz="2200" b="1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Temp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Humidity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Wind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525"/>
                        </a:lnSpc>
                      </a:pPr>
                      <a:r>
                        <a:rPr lang="en-US" sz="2200" baseline="0" dirty="0" smtClean="0"/>
                        <a:t>Play Tennis?</a:t>
                      </a:r>
                      <a:endParaRPr sz="2200" b="1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3115870706"/>
                  </a:ext>
                </a:extLst>
              </a:tr>
              <a:tr h="103847">
                <a:tc>
                  <a:txBody>
                    <a:bodyPr/>
                    <a:lstStyle/>
                    <a:p>
                      <a:pPr marL="31750" algn="l">
                        <a:lnSpc>
                          <a:spcPts val="2525"/>
                        </a:lnSpc>
                      </a:pPr>
                      <a:r>
                        <a:rPr sz="2200" dirty="0"/>
                        <a:t>d1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algn="l">
                        <a:lnSpc>
                          <a:spcPts val="2525"/>
                        </a:lnSpc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sz="2200" baseline="-25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  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525"/>
                        </a:lnSpc>
                      </a:pPr>
                      <a:r>
                        <a:rPr lang="en-US" sz="220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sz="22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479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spc="-5" dirty="0"/>
                        <a:t>d2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algn="l">
                        <a:lnSpc>
                          <a:spcPts val="2525"/>
                        </a:lnSpc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sz="22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278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dirty="0"/>
                        <a:t>d3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d4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R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   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d5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R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374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dirty="0"/>
                        <a:t>d6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R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sz="22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374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dirty="0"/>
                        <a:t>d7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183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d8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algn="l">
                        <a:lnSpc>
                          <a:spcPts val="2525"/>
                        </a:lnSpc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sz="22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d9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algn="l">
                        <a:lnSpc>
                          <a:spcPts val="2525"/>
                        </a:lnSpc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035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d10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R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492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spc="-30" dirty="0"/>
                        <a:t>d11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algn="l">
                        <a:lnSpc>
                          <a:spcPts val="2525"/>
                        </a:lnSpc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303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dirty="0"/>
                        <a:t>d12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d13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marL="31750" algn="l">
                        <a:lnSpc>
                          <a:spcPts val="2525"/>
                        </a:lnSpc>
                      </a:pPr>
                      <a:r>
                        <a:rPr sz="2200" dirty="0"/>
                        <a:t>d14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R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525"/>
                        </a:lnSpc>
                      </a:pPr>
                      <a:r>
                        <a:rPr lang="en-US" sz="220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sz="22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53"/>
    </mc:Choice>
    <mc:Fallback>
      <p:transition spd="slow" advTm="68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2212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Initial</a:t>
            </a:r>
            <a:r>
              <a:rPr sz="3600" spc="-95" dirty="0"/>
              <a:t> </a:t>
            </a:r>
            <a:r>
              <a:rPr sz="3600" dirty="0"/>
              <a:t>Tree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993444" y="1846834"/>
            <a:ext cx="2592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smtClean="0">
                <a:latin typeface="Times New Roman"/>
                <a:cs typeface="Times New Roman"/>
              </a:rPr>
              <a:t>Good </a:t>
            </a:r>
            <a:r>
              <a:rPr sz="2400">
                <a:latin typeface="Times New Roman"/>
                <a:cs typeface="Times New Roman"/>
              </a:rPr>
              <a:t>day </a:t>
            </a:r>
            <a:r>
              <a:rPr sz="2400" spc="-5" smtClean="0">
                <a:latin typeface="Times New Roman"/>
                <a:cs typeface="Times New Roman"/>
              </a:rPr>
              <a:t>for</a:t>
            </a:r>
            <a:r>
              <a:rPr sz="2400" spc="-60" smtClean="0">
                <a:latin typeface="Times New Roman"/>
                <a:cs typeface="Times New Roman"/>
              </a:rPr>
              <a:t> </a:t>
            </a:r>
            <a:r>
              <a:rPr sz="2400" smtClean="0">
                <a:latin typeface="Times New Roman"/>
                <a:cs typeface="Times New Roman"/>
              </a:rPr>
              <a:t>tennis?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96867" y="2369820"/>
            <a:ext cx="1285240" cy="83058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4450" rIns="0" bIns="0" rtlCol="0">
            <a:spAutoFit/>
          </a:bodyPr>
          <a:lstStyle/>
          <a:p>
            <a:pPr marL="97790" marR="91440" indent="269875">
              <a:lnSpc>
                <a:spcPct val="100000"/>
              </a:lnSpc>
              <a:spcBef>
                <a:spcPts val="350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 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[9+,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5-]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56"/>
    </mc:Choice>
    <mc:Fallback>
      <p:transition spd="slow" advTm="19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2938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smtClean="0"/>
              <a:t>First Split</a:t>
            </a:r>
            <a:endParaRPr sz="3600" dirty="0"/>
          </a:p>
        </p:txBody>
      </p:sp>
      <p:sp>
        <p:nvSpPr>
          <p:cNvPr id="4" name="object 4"/>
          <p:cNvSpPr/>
          <p:nvPr/>
        </p:nvSpPr>
        <p:spPr>
          <a:xfrm>
            <a:off x="4039361" y="213436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1709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9361" y="213436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25908">
            <a:solidFill>
              <a:srgbClr val="1709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1935" y="2421254"/>
            <a:ext cx="1270635" cy="932815"/>
          </a:xfrm>
          <a:custGeom>
            <a:avLst/>
            <a:gdLst/>
            <a:ahLst/>
            <a:cxnLst/>
            <a:rect l="l" t="t" r="r" b="b"/>
            <a:pathLst>
              <a:path w="1270635" h="932814">
                <a:moveTo>
                  <a:pt x="97589" y="743922"/>
                </a:moveTo>
                <a:lnTo>
                  <a:pt x="89233" y="745458"/>
                </a:lnTo>
                <a:lnTo>
                  <a:pt x="82043" y="749994"/>
                </a:lnTo>
                <a:lnTo>
                  <a:pt x="76962" y="757174"/>
                </a:lnTo>
                <a:lnTo>
                  <a:pt x="0" y="932307"/>
                </a:lnTo>
                <a:lnTo>
                  <a:pt x="78218" y="924433"/>
                </a:lnTo>
                <a:lnTo>
                  <a:pt x="48513" y="924433"/>
                </a:lnTo>
                <a:lnTo>
                  <a:pt x="22478" y="888746"/>
                </a:lnTo>
                <a:lnTo>
                  <a:pt x="88605" y="840652"/>
                </a:lnTo>
                <a:lnTo>
                  <a:pt x="117475" y="774954"/>
                </a:lnTo>
                <a:lnTo>
                  <a:pt x="119370" y="766371"/>
                </a:lnTo>
                <a:lnTo>
                  <a:pt x="117871" y="758015"/>
                </a:lnTo>
                <a:lnTo>
                  <a:pt x="113349" y="750825"/>
                </a:lnTo>
                <a:lnTo>
                  <a:pt x="106171" y="745744"/>
                </a:lnTo>
                <a:lnTo>
                  <a:pt x="97589" y="743922"/>
                </a:lnTo>
                <a:close/>
              </a:path>
              <a:path w="1270635" h="932814">
                <a:moveTo>
                  <a:pt x="88605" y="840652"/>
                </a:moveTo>
                <a:lnTo>
                  <a:pt x="22478" y="888746"/>
                </a:lnTo>
                <a:lnTo>
                  <a:pt x="48513" y="924433"/>
                </a:lnTo>
                <a:lnTo>
                  <a:pt x="60912" y="915416"/>
                </a:lnTo>
                <a:lnTo>
                  <a:pt x="55752" y="915416"/>
                </a:lnTo>
                <a:lnTo>
                  <a:pt x="33273" y="884555"/>
                </a:lnTo>
                <a:lnTo>
                  <a:pt x="70980" y="880762"/>
                </a:lnTo>
                <a:lnTo>
                  <a:pt x="88605" y="840652"/>
                </a:lnTo>
                <a:close/>
              </a:path>
              <a:path w="1270635" h="932814">
                <a:moveTo>
                  <a:pt x="186054" y="869188"/>
                </a:moveTo>
                <a:lnTo>
                  <a:pt x="114593" y="876375"/>
                </a:lnTo>
                <a:lnTo>
                  <a:pt x="48513" y="924433"/>
                </a:lnTo>
                <a:lnTo>
                  <a:pt x="78218" y="924433"/>
                </a:lnTo>
                <a:lnTo>
                  <a:pt x="190500" y="913130"/>
                </a:lnTo>
                <a:lnTo>
                  <a:pt x="210184" y="888873"/>
                </a:lnTo>
                <a:lnTo>
                  <a:pt x="207629" y="880528"/>
                </a:lnTo>
                <a:lnTo>
                  <a:pt x="202215" y="874029"/>
                </a:lnTo>
                <a:lnTo>
                  <a:pt x="194754" y="870031"/>
                </a:lnTo>
                <a:lnTo>
                  <a:pt x="186054" y="869188"/>
                </a:lnTo>
                <a:close/>
              </a:path>
              <a:path w="1270635" h="932814">
                <a:moveTo>
                  <a:pt x="70980" y="880762"/>
                </a:moveTo>
                <a:lnTo>
                  <a:pt x="33273" y="884555"/>
                </a:lnTo>
                <a:lnTo>
                  <a:pt x="55752" y="915416"/>
                </a:lnTo>
                <a:lnTo>
                  <a:pt x="70980" y="880762"/>
                </a:lnTo>
                <a:close/>
              </a:path>
              <a:path w="1270635" h="932814">
                <a:moveTo>
                  <a:pt x="114593" y="876375"/>
                </a:moveTo>
                <a:lnTo>
                  <a:pt x="70980" y="880762"/>
                </a:lnTo>
                <a:lnTo>
                  <a:pt x="55752" y="915416"/>
                </a:lnTo>
                <a:lnTo>
                  <a:pt x="60912" y="915416"/>
                </a:lnTo>
                <a:lnTo>
                  <a:pt x="114593" y="876375"/>
                </a:lnTo>
                <a:close/>
              </a:path>
              <a:path w="1270635" h="932814">
                <a:moveTo>
                  <a:pt x="1244473" y="0"/>
                </a:moveTo>
                <a:lnTo>
                  <a:pt x="88605" y="840652"/>
                </a:lnTo>
                <a:lnTo>
                  <a:pt x="70980" y="880762"/>
                </a:lnTo>
                <a:lnTo>
                  <a:pt x="114593" y="876375"/>
                </a:lnTo>
                <a:lnTo>
                  <a:pt x="1270380" y="35814"/>
                </a:lnTo>
                <a:lnTo>
                  <a:pt x="1244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8894" y="2419730"/>
            <a:ext cx="1953895" cy="1091565"/>
          </a:xfrm>
          <a:custGeom>
            <a:avLst/>
            <a:gdLst/>
            <a:ahLst/>
            <a:cxnLst/>
            <a:rect l="l" t="t" r="r" b="b"/>
            <a:pathLst>
              <a:path w="1953895" h="1091564">
                <a:moveTo>
                  <a:pt x="1833045" y="1045216"/>
                </a:moveTo>
                <a:lnTo>
                  <a:pt x="1761362" y="1047115"/>
                </a:lnTo>
                <a:lnTo>
                  <a:pt x="1739900" y="1069721"/>
                </a:lnTo>
                <a:lnTo>
                  <a:pt x="1741824" y="1078273"/>
                </a:lnTo>
                <a:lnTo>
                  <a:pt x="1746726" y="1085183"/>
                </a:lnTo>
                <a:lnTo>
                  <a:pt x="1753866" y="1089759"/>
                </a:lnTo>
                <a:lnTo>
                  <a:pt x="1762505" y="1091311"/>
                </a:lnTo>
                <a:lnTo>
                  <a:pt x="1953895" y="1086231"/>
                </a:lnTo>
                <a:lnTo>
                  <a:pt x="1952903" y="1084580"/>
                </a:lnTo>
                <a:lnTo>
                  <a:pt x="1904746" y="1084580"/>
                </a:lnTo>
                <a:lnTo>
                  <a:pt x="1833045" y="1045216"/>
                </a:lnTo>
                <a:close/>
              </a:path>
              <a:path w="1953895" h="1091564">
                <a:moveTo>
                  <a:pt x="1876981" y="1044052"/>
                </a:moveTo>
                <a:lnTo>
                  <a:pt x="1833045" y="1045216"/>
                </a:lnTo>
                <a:lnTo>
                  <a:pt x="1904746" y="1084580"/>
                </a:lnTo>
                <a:lnTo>
                  <a:pt x="1909153" y="1076579"/>
                </a:lnTo>
                <a:lnTo>
                  <a:pt x="1896490" y="1076579"/>
                </a:lnTo>
                <a:lnTo>
                  <a:pt x="1876981" y="1044052"/>
                </a:lnTo>
                <a:close/>
              </a:path>
              <a:path w="1953895" h="1091564">
                <a:moveTo>
                  <a:pt x="1833304" y="911681"/>
                </a:moveTo>
                <a:lnTo>
                  <a:pt x="1824989" y="914654"/>
                </a:lnTo>
                <a:lnTo>
                  <a:pt x="1818532" y="920537"/>
                </a:lnTo>
                <a:lnTo>
                  <a:pt x="1814956" y="928195"/>
                </a:lnTo>
                <a:lnTo>
                  <a:pt x="1814524" y="936638"/>
                </a:lnTo>
                <a:lnTo>
                  <a:pt x="1817497" y="944880"/>
                </a:lnTo>
                <a:lnTo>
                  <a:pt x="1854472" y="1006526"/>
                </a:lnTo>
                <a:lnTo>
                  <a:pt x="1926081" y="1045845"/>
                </a:lnTo>
                <a:lnTo>
                  <a:pt x="1904746" y="1084580"/>
                </a:lnTo>
                <a:lnTo>
                  <a:pt x="1952903" y="1084580"/>
                </a:lnTo>
                <a:lnTo>
                  <a:pt x="1855342" y="922147"/>
                </a:lnTo>
                <a:lnTo>
                  <a:pt x="1849457" y="915689"/>
                </a:lnTo>
                <a:lnTo>
                  <a:pt x="1841785" y="912114"/>
                </a:lnTo>
                <a:lnTo>
                  <a:pt x="1833304" y="911681"/>
                </a:lnTo>
                <a:close/>
              </a:path>
              <a:path w="1953895" h="1091564">
                <a:moveTo>
                  <a:pt x="1914778" y="1043051"/>
                </a:moveTo>
                <a:lnTo>
                  <a:pt x="1876981" y="1044052"/>
                </a:lnTo>
                <a:lnTo>
                  <a:pt x="1896490" y="1076579"/>
                </a:lnTo>
                <a:lnTo>
                  <a:pt x="1914778" y="1043051"/>
                </a:lnTo>
                <a:close/>
              </a:path>
              <a:path w="1953895" h="1091564">
                <a:moveTo>
                  <a:pt x="1920993" y="1043051"/>
                </a:moveTo>
                <a:lnTo>
                  <a:pt x="1914778" y="1043051"/>
                </a:lnTo>
                <a:lnTo>
                  <a:pt x="1896490" y="1076579"/>
                </a:lnTo>
                <a:lnTo>
                  <a:pt x="1909153" y="1076579"/>
                </a:lnTo>
                <a:lnTo>
                  <a:pt x="1926081" y="1045845"/>
                </a:lnTo>
                <a:lnTo>
                  <a:pt x="1920993" y="1043051"/>
                </a:lnTo>
                <a:close/>
              </a:path>
              <a:path w="1953895" h="1091564">
                <a:moveTo>
                  <a:pt x="21335" y="0"/>
                </a:moveTo>
                <a:lnTo>
                  <a:pt x="0" y="38862"/>
                </a:lnTo>
                <a:lnTo>
                  <a:pt x="1833045" y="1045216"/>
                </a:lnTo>
                <a:lnTo>
                  <a:pt x="1876981" y="1044052"/>
                </a:lnTo>
                <a:lnTo>
                  <a:pt x="1854472" y="1006526"/>
                </a:lnTo>
                <a:lnTo>
                  <a:pt x="21335" y="0"/>
                </a:lnTo>
                <a:close/>
              </a:path>
              <a:path w="1953895" h="1091564">
                <a:moveTo>
                  <a:pt x="1854472" y="1006526"/>
                </a:moveTo>
                <a:lnTo>
                  <a:pt x="1876981" y="1044052"/>
                </a:lnTo>
                <a:lnTo>
                  <a:pt x="1914778" y="1043051"/>
                </a:lnTo>
                <a:lnTo>
                  <a:pt x="1920993" y="1043051"/>
                </a:lnTo>
                <a:lnTo>
                  <a:pt x="1854472" y="1006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6217" y="2622930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smtClean="0">
                <a:latin typeface="Tahoma"/>
                <a:cs typeface="Tahoma"/>
              </a:rPr>
              <a:t>Sun</a:t>
            </a:r>
            <a:r>
              <a:rPr sz="2400" spc="-15" smtClean="0">
                <a:latin typeface="Tahoma"/>
                <a:cs typeface="Tahoma"/>
              </a:rPr>
              <a:t>n</a:t>
            </a:r>
            <a:r>
              <a:rPr sz="2400" smtClean="0">
                <a:latin typeface="Tahoma"/>
                <a:cs typeface="Tahoma"/>
              </a:rPr>
              <a:t>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3445" y="2622930"/>
            <a:ext cx="611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Tahoma"/>
                <a:cs typeface="Tahoma"/>
              </a:rPr>
              <a:t>R</a:t>
            </a:r>
            <a:r>
              <a:rPr sz="2400" dirty="0">
                <a:latin typeface="Tahoma"/>
                <a:cs typeface="Tahoma"/>
              </a:rPr>
              <a:t>ain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40784" y="2927730"/>
            <a:ext cx="1198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smtClean="0">
                <a:latin typeface="Tahoma"/>
                <a:cs typeface="Tahoma"/>
              </a:rPr>
              <a:t>Cloudy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02091" y="3277361"/>
            <a:ext cx="198755" cy="534035"/>
          </a:xfrm>
          <a:custGeom>
            <a:avLst/>
            <a:gdLst/>
            <a:ahLst/>
            <a:cxnLst/>
            <a:rect l="l" t="t" r="r" b="b"/>
            <a:pathLst>
              <a:path w="198754" h="534035">
                <a:moveTo>
                  <a:pt x="19063" y="335143"/>
                </a:moveTo>
                <a:lnTo>
                  <a:pt x="10751" y="337946"/>
                </a:lnTo>
                <a:lnTo>
                  <a:pt x="4198" y="343812"/>
                </a:lnTo>
                <a:lnTo>
                  <a:pt x="527" y="351440"/>
                </a:lnTo>
                <a:lnTo>
                  <a:pt x="0" y="359878"/>
                </a:lnTo>
                <a:lnTo>
                  <a:pt x="2877" y="368173"/>
                </a:lnTo>
                <a:lnTo>
                  <a:pt x="99270" y="533526"/>
                </a:lnTo>
                <a:lnTo>
                  <a:pt x="124886" y="489585"/>
                </a:lnTo>
                <a:lnTo>
                  <a:pt x="77172" y="489585"/>
                </a:lnTo>
                <a:lnTo>
                  <a:pt x="77172" y="407996"/>
                </a:lnTo>
                <a:lnTo>
                  <a:pt x="40977" y="345948"/>
                </a:lnTo>
                <a:lnTo>
                  <a:pt x="35165" y="339393"/>
                </a:lnTo>
                <a:lnTo>
                  <a:pt x="27531" y="335708"/>
                </a:lnTo>
                <a:lnTo>
                  <a:pt x="19063" y="335143"/>
                </a:lnTo>
                <a:close/>
              </a:path>
              <a:path w="198754" h="534035">
                <a:moveTo>
                  <a:pt x="77172" y="407996"/>
                </a:moveTo>
                <a:lnTo>
                  <a:pt x="77172" y="489585"/>
                </a:lnTo>
                <a:lnTo>
                  <a:pt x="121368" y="489585"/>
                </a:lnTo>
                <a:lnTo>
                  <a:pt x="121368" y="478536"/>
                </a:lnTo>
                <a:lnTo>
                  <a:pt x="80220" y="478536"/>
                </a:lnTo>
                <a:lnTo>
                  <a:pt x="99270" y="445878"/>
                </a:lnTo>
                <a:lnTo>
                  <a:pt x="77172" y="407996"/>
                </a:lnTo>
                <a:close/>
              </a:path>
              <a:path w="198754" h="534035">
                <a:moveTo>
                  <a:pt x="179476" y="335143"/>
                </a:moveTo>
                <a:lnTo>
                  <a:pt x="171009" y="335708"/>
                </a:lnTo>
                <a:lnTo>
                  <a:pt x="163375" y="339393"/>
                </a:lnTo>
                <a:lnTo>
                  <a:pt x="157563" y="345948"/>
                </a:lnTo>
                <a:lnTo>
                  <a:pt x="121368" y="407996"/>
                </a:lnTo>
                <a:lnTo>
                  <a:pt x="121368" y="489585"/>
                </a:lnTo>
                <a:lnTo>
                  <a:pt x="124886" y="489585"/>
                </a:lnTo>
                <a:lnTo>
                  <a:pt x="195663" y="368173"/>
                </a:lnTo>
                <a:lnTo>
                  <a:pt x="198540" y="359878"/>
                </a:lnTo>
                <a:lnTo>
                  <a:pt x="198012" y="351440"/>
                </a:lnTo>
                <a:lnTo>
                  <a:pt x="194341" y="343812"/>
                </a:lnTo>
                <a:lnTo>
                  <a:pt x="187789" y="337946"/>
                </a:lnTo>
                <a:lnTo>
                  <a:pt x="179476" y="335143"/>
                </a:lnTo>
                <a:close/>
              </a:path>
              <a:path w="198754" h="534035">
                <a:moveTo>
                  <a:pt x="99270" y="445878"/>
                </a:moveTo>
                <a:lnTo>
                  <a:pt x="80220" y="478536"/>
                </a:lnTo>
                <a:lnTo>
                  <a:pt x="118320" y="478536"/>
                </a:lnTo>
                <a:lnTo>
                  <a:pt x="99270" y="445878"/>
                </a:lnTo>
                <a:close/>
              </a:path>
              <a:path w="198754" h="534035">
                <a:moveTo>
                  <a:pt x="121368" y="407996"/>
                </a:moveTo>
                <a:lnTo>
                  <a:pt x="99270" y="445878"/>
                </a:lnTo>
                <a:lnTo>
                  <a:pt x="118320" y="478536"/>
                </a:lnTo>
                <a:lnTo>
                  <a:pt x="121368" y="478536"/>
                </a:lnTo>
                <a:lnTo>
                  <a:pt x="121368" y="407996"/>
                </a:lnTo>
                <a:close/>
              </a:path>
              <a:path w="198754" h="534035">
                <a:moveTo>
                  <a:pt x="121368" y="0"/>
                </a:moveTo>
                <a:lnTo>
                  <a:pt x="77172" y="0"/>
                </a:lnTo>
                <a:lnTo>
                  <a:pt x="77172" y="407996"/>
                </a:lnTo>
                <a:lnTo>
                  <a:pt x="99270" y="445878"/>
                </a:lnTo>
                <a:lnTo>
                  <a:pt x="121368" y="407996"/>
                </a:lnTo>
                <a:lnTo>
                  <a:pt x="121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99838" y="2745485"/>
            <a:ext cx="3175" cy="228600"/>
          </a:xfrm>
          <a:custGeom>
            <a:avLst/>
            <a:gdLst/>
            <a:ahLst/>
            <a:cxnLst/>
            <a:rect l="l" t="t" r="r" b="b"/>
            <a:pathLst>
              <a:path w="3175" h="228600">
                <a:moveTo>
                  <a:pt x="1587" y="-22098"/>
                </a:moveTo>
                <a:lnTo>
                  <a:pt x="1587" y="250698"/>
                </a:lnTo>
              </a:path>
            </a:pathLst>
          </a:custGeom>
          <a:ln w="473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3444" y="1817497"/>
            <a:ext cx="4659630" cy="8159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5" smtClean="0">
                <a:latin typeface="Times New Roman"/>
                <a:cs typeface="Times New Roman"/>
              </a:rPr>
              <a:t>Good </a:t>
            </a:r>
            <a:r>
              <a:rPr sz="2400">
                <a:latin typeface="Times New Roman"/>
                <a:cs typeface="Times New Roman"/>
              </a:rPr>
              <a:t>day </a:t>
            </a:r>
            <a:r>
              <a:rPr sz="2400" spc="-5" smtClean="0">
                <a:latin typeface="Times New Roman"/>
                <a:cs typeface="Times New Roman"/>
              </a:rPr>
              <a:t>for</a:t>
            </a:r>
            <a:r>
              <a:rPr sz="2400" spc="-15" smtClean="0">
                <a:latin typeface="Times New Roman"/>
                <a:cs typeface="Times New Roman"/>
              </a:rPr>
              <a:t> </a:t>
            </a:r>
            <a:r>
              <a:rPr sz="2400" smtClean="0">
                <a:latin typeface="Times New Roman"/>
                <a:cs typeface="Times New Roman"/>
              </a:rPr>
              <a:t>tennis?</a:t>
            </a:r>
            <a:endParaRPr sz="2400" dirty="0">
              <a:latin typeface="Times New Roman"/>
              <a:cs typeface="Times New Roman"/>
            </a:endParaRPr>
          </a:p>
          <a:p>
            <a:pPr marR="285115" algn="r">
              <a:lnSpc>
                <a:spcPct val="100000"/>
              </a:lnSpc>
              <a:spcBef>
                <a:spcPts val="229"/>
              </a:spcBef>
            </a:pPr>
            <a:r>
              <a:rPr lang="en-US" sz="2400" dirty="0" smtClean="0">
                <a:solidFill>
                  <a:srgbClr val="FFFFFF"/>
                </a:solidFill>
                <a:latin typeface="Tahoma"/>
                <a:cs typeface="Tahoma"/>
              </a:rPr>
              <a:t>Weather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1200" y="3429000"/>
            <a:ext cx="1457325" cy="83058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183515" marR="43180" indent="-134620">
              <a:lnSpc>
                <a:spcPct val="100000"/>
              </a:lnSpc>
              <a:spcBef>
                <a:spcPts val="355"/>
              </a:spcBef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85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 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[2+,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3-]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44868" y="3581400"/>
            <a:ext cx="1283335" cy="83058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98425" marR="88265" indent="269240">
              <a:lnSpc>
                <a:spcPct val="100000"/>
              </a:lnSpc>
              <a:spcBef>
                <a:spcPts val="355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 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[3+,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2-]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62400" y="3810000"/>
            <a:ext cx="1600200" cy="6858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 marL="525145">
              <a:lnSpc>
                <a:spcPts val="2695"/>
              </a:lnSpc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>
              <a:latin typeface="Tahoma"/>
              <a:cs typeface="Tahoma"/>
            </a:endParaRPr>
          </a:p>
          <a:p>
            <a:pPr marL="488950">
              <a:lnSpc>
                <a:spcPts val="2705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[4+]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15"/>
    </mc:Choice>
    <mc:Fallback>
      <p:transition spd="slow" advTm="30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1626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mtClean="0"/>
              <a:t>Recurse</a:t>
            </a:r>
            <a:endParaRPr sz="3600" dirty="0"/>
          </a:p>
        </p:txBody>
      </p:sp>
      <p:sp>
        <p:nvSpPr>
          <p:cNvPr id="4" name="object 4"/>
          <p:cNvSpPr/>
          <p:nvPr/>
        </p:nvSpPr>
        <p:spPr>
          <a:xfrm>
            <a:off x="4039361" y="213436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1709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9361" y="213436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25908">
            <a:solidFill>
              <a:srgbClr val="1709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1935" y="2421254"/>
            <a:ext cx="1270635" cy="932815"/>
          </a:xfrm>
          <a:custGeom>
            <a:avLst/>
            <a:gdLst/>
            <a:ahLst/>
            <a:cxnLst/>
            <a:rect l="l" t="t" r="r" b="b"/>
            <a:pathLst>
              <a:path w="1270635" h="932814">
                <a:moveTo>
                  <a:pt x="97589" y="743922"/>
                </a:moveTo>
                <a:lnTo>
                  <a:pt x="89233" y="745458"/>
                </a:lnTo>
                <a:lnTo>
                  <a:pt x="82043" y="749994"/>
                </a:lnTo>
                <a:lnTo>
                  <a:pt x="76962" y="757174"/>
                </a:lnTo>
                <a:lnTo>
                  <a:pt x="0" y="932307"/>
                </a:lnTo>
                <a:lnTo>
                  <a:pt x="78218" y="924433"/>
                </a:lnTo>
                <a:lnTo>
                  <a:pt x="48513" y="924433"/>
                </a:lnTo>
                <a:lnTo>
                  <a:pt x="22478" y="888746"/>
                </a:lnTo>
                <a:lnTo>
                  <a:pt x="88605" y="840652"/>
                </a:lnTo>
                <a:lnTo>
                  <a:pt x="117475" y="774954"/>
                </a:lnTo>
                <a:lnTo>
                  <a:pt x="119370" y="766371"/>
                </a:lnTo>
                <a:lnTo>
                  <a:pt x="117871" y="758015"/>
                </a:lnTo>
                <a:lnTo>
                  <a:pt x="113349" y="750825"/>
                </a:lnTo>
                <a:lnTo>
                  <a:pt x="106171" y="745744"/>
                </a:lnTo>
                <a:lnTo>
                  <a:pt x="97589" y="743922"/>
                </a:lnTo>
                <a:close/>
              </a:path>
              <a:path w="1270635" h="932814">
                <a:moveTo>
                  <a:pt x="88605" y="840652"/>
                </a:moveTo>
                <a:lnTo>
                  <a:pt x="22478" y="888746"/>
                </a:lnTo>
                <a:lnTo>
                  <a:pt x="48513" y="924433"/>
                </a:lnTo>
                <a:lnTo>
                  <a:pt x="60912" y="915416"/>
                </a:lnTo>
                <a:lnTo>
                  <a:pt x="55752" y="915416"/>
                </a:lnTo>
                <a:lnTo>
                  <a:pt x="33273" y="884555"/>
                </a:lnTo>
                <a:lnTo>
                  <a:pt x="70980" y="880762"/>
                </a:lnTo>
                <a:lnTo>
                  <a:pt x="88605" y="840652"/>
                </a:lnTo>
                <a:close/>
              </a:path>
              <a:path w="1270635" h="932814">
                <a:moveTo>
                  <a:pt x="186054" y="869188"/>
                </a:moveTo>
                <a:lnTo>
                  <a:pt x="114593" y="876375"/>
                </a:lnTo>
                <a:lnTo>
                  <a:pt x="48513" y="924433"/>
                </a:lnTo>
                <a:lnTo>
                  <a:pt x="78218" y="924433"/>
                </a:lnTo>
                <a:lnTo>
                  <a:pt x="190500" y="913130"/>
                </a:lnTo>
                <a:lnTo>
                  <a:pt x="210184" y="888873"/>
                </a:lnTo>
                <a:lnTo>
                  <a:pt x="207629" y="880528"/>
                </a:lnTo>
                <a:lnTo>
                  <a:pt x="202215" y="874029"/>
                </a:lnTo>
                <a:lnTo>
                  <a:pt x="194754" y="870031"/>
                </a:lnTo>
                <a:lnTo>
                  <a:pt x="186054" y="869188"/>
                </a:lnTo>
                <a:close/>
              </a:path>
              <a:path w="1270635" h="932814">
                <a:moveTo>
                  <a:pt x="70980" y="880762"/>
                </a:moveTo>
                <a:lnTo>
                  <a:pt x="33273" y="884555"/>
                </a:lnTo>
                <a:lnTo>
                  <a:pt x="55752" y="915416"/>
                </a:lnTo>
                <a:lnTo>
                  <a:pt x="70980" y="880762"/>
                </a:lnTo>
                <a:close/>
              </a:path>
              <a:path w="1270635" h="932814">
                <a:moveTo>
                  <a:pt x="114593" y="876375"/>
                </a:moveTo>
                <a:lnTo>
                  <a:pt x="70980" y="880762"/>
                </a:lnTo>
                <a:lnTo>
                  <a:pt x="55752" y="915416"/>
                </a:lnTo>
                <a:lnTo>
                  <a:pt x="60912" y="915416"/>
                </a:lnTo>
                <a:lnTo>
                  <a:pt x="114593" y="876375"/>
                </a:lnTo>
                <a:close/>
              </a:path>
              <a:path w="1270635" h="932814">
                <a:moveTo>
                  <a:pt x="1244473" y="0"/>
                </a:moveTo>
                <a:lnTo>
                  <a:pt x="88605" y="840652"/>
                </a:lnTo>
                <a:lnTo>
                  <a:pt x="70980" y="880762"/>
                </a:lnTo>
                <a:lnTo>
                  <a:pt x="114593" y="876375"/>
                </a:lnTo>
                <a:lnTo>
                  <a:pt x="1270380" y="35814"/>
                </a:lnTo>
                <a:lnTo>
                  <a:pt x="1244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6217" y="2622930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smtClean="0">
                <a:latin typeface="Tahoma"/>
                <a:cs typeface="Tahoma"/>
              </a:rPr>
              <a:t>Sun</a:t>
            </a:r>
            <a:r>
              <a:rPr sz="2400" spc="-15" smtClean="0">
                <a:latin typeface="Tahoma"/>
                <a:cs typeface="Tahoma"/>
              </a:rPr>
              <a:t>n</a:t>
            </a:r>
            <a:r>
              <a:rPr sz="2400" smtClean="0">
                <a:latin typeface="Tahoma"/>
                <a:cs typeface="Tahoma"/>
              </a:rPr>
              <a:t>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1697" y="2231770"/>
            <a:ext cx="611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Tahoma"/>
                <a:cs typeface="Tahoma"/>
              </a:rPr>
              <a:t>R</a:t>
            </a:r>
            <a:r>
              <a:rPr sz="2400" dirty="0">
                <a:latin typeface="Tahoma"/>
                <a:cs typeface="Tahoma"/>
              </a:rPr>
              <a:t>ain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286500" y="3014090"/>
            <a:ext cx="990600" cy="520014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75"/>
              </a:spcBef>
            </a:pPr>
            <a:r>
              <a:rPr lang="en-US" sz="2400" dirty="0" smtClean="0">
                <a:latin typeface="Tahoma"/>
                <a:cs typeface="Tahoma"/>
              </a:rPr>
              <a:t>Cloudy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93927" y="4369689"/>
            <a:ext cx="533400" cy="980312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977900"/>
                </a:lnTo>
                <a:lnTo>
                  <a:pt x="526420" y="1012525"/>
                </a:lnTo>
                <a:lnTo>
                  <a:pt x="507380" y="1040780"/>
                </a:lnTo>
                <a:lnTo>
                  <a:pt x="479125" y="1059820"/>
                </a:lnTo>
                <a:lnTo>
                  <a:pt x="444500" y="1066800"/>
                </a:lnTo>
                <a:lnTo>
                  <a:pt x="88900" y="1066800"/>
                </a:lnTo>
                <a:lnTo>
                  <a:pt x="54274" y="1059820"/>
                </a:lnTo>
                <a:lnTo>
                  <a:pt x="26019" y="1040780"/>
                </a:lnTo>
                <a:lnTo>
                  <a:pt x="6979" y="1012525"/>
                </a:lnTo>
                <a:lnTo>
                  <a:pt x="0" y="977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00A7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3138" y="4369688"/>
            <a:ext cx="533400" cy="964311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977900"/>
                </a:lnTo>
                <a:lnTo>
                  <a:pt x="526420" y="1012525"/>
                </a:lnTo>
                <a:lnTo>
                  <a:pt x="507380" y="1040780"/>
                </a:lnTo>
                <a:lnTo>
                  <a:pt x="479125" y="1059820"/>
                </a:lnTo>
                <a:lnTo>
                  <a:pt x="444500" y="1066800"/>
                </a:lnTo>
                <a:lnTo>
                  <a:pt x="88900" y="1066800"/>
                </a:lnTo>
                <a:lnTo>
                  <a:pt x="54274" y="1059820"/>
                </a:lnTo>
                <a:lnTo>
                  <a:pt x="26019" y="1040780"/>
                </a:lnTo>
                <a:lnTo>
                  <a:pt x="6979" y="1012525"/>
                </a:lnTo>
                <a:lnTo>
                  <a:pt x="0" y="977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00A7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3138" y="5334000"/>
            <a:ext cx="533400" cy="679613"/>
          </a:xfrm>
          <a:custGeom>
            <a:avLst/>
            <a:gdLst/>
            <a:ahLst/>
            <a:cxnLst/>
            <a:rect l="l" t="t" r="r" b="b"/>
            <a:pathLst>
              <a:path w="533400" h="685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596900"/>
                </a:lnTo>
                <a:lnTo>
                  <a:pt x="526420" y="631503"/>
                </a:lnTo>
                <a:lnTo>
                  <a:pt x="507380" y="659761"/>
                </a:lnTo>
                <a:lnTo>
                  <a:pt x="479125" y="678813"/>
                </a:lnTo>
                <a:lnTo>
                  <a:pt x="444500" y="685800"/>
                </a:lnTo>
                <a:lnTo>
                  <a:pt x="88900" y="685800"/>
                </a:lnTo>
                <a:lnTo>
                  <a:pt x="54274" y="678813"/>
                </a:lnTo>
                <a:lnTo>
                  <a:pt x="26019" y="659761"/>
                </a:lnTo>
                <a:lnTo>
                  <a:pt x="6979" y="631503"/>
                </a:lnTo>
                <a:lnTo>
                  <a:pt x="0" y="596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00489" y="5350001"/>
            <a:ext cx="533400" cy="663612"/>
          </a:xfrm>
          <a:custGeom>
            <a:avLst/>
            <a:gdLst/>
            <a:ahLst/>
            <a:cxnLst/>
            <a:rect l="l" t="t" r="r" b="b"/>
            <a:pathLst>
              <a:path w="533400" h="685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596900"/>
                </a:lnTo>
                <a:lnTo>
                  <a:pt x="526420" y="631503"/>
                </a:lnTo>
                <a:lnTo>
                  <a:pt x="507380" y="659761"/>
                </a:lnTo>
                <a:lnTo>
                  <a:pt x="479125" y="678813"/>
                </a:lnTo>
                <a:lnTo>
                  <a:pt x="444500" y="685800"/>
                </a:lnTo>
                <a:lnTo>
                  <a:pt x="88900" y="685800"/>
                </a:lnTo>
                <a:lnTo>
                  <a:pt x="54274" y="678813"/>
                </a:lnTo>
                <a:lnTo>
                  <a:pt x="26019" y="659761"/>
                </a:lnTo>
                <a:lnTo>
                  <a:pt x="6979" y="631503"/>
                </a:lnTo>
                <a:lnTo>
                  <a:pt x="0" y="596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3444" y="1817497"/>
            <a:ext cx="4659630" cy="8159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5" dirty="0" smtClean="0">
                <a:latin typeface="Times New Roman"/>
                <a:cs typeface="Times New Roman"/>
              </a:rPr>
              <a:t>Good </a:t>
            </a:r>
            <a:r>
              <a:rPr sz="2400" dirty="0">
                <a:latin typeface="Times New Roman"/>
                <a:cs typeface="Times New Roman"/>
              </a:rPr>
              <a:t>day </a:t>
            </a:r>
            <a:r>
              <a:rPr sz="2400" spc="-5" dirty="0" smtClean="0">
                <a:latin typeface="Times New Roman"/>
                <a:cs typeface="Times New Roman"/>
              </a:rPr>
              <a:t>for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dirty="0" smtClean="0">
                <a:latin typeface="Times New Roman"/>
                <a:cs typeface="Times New Roman"/>
              </a:rPr>
              <a:t>tennis?</a:t>
            </a:r>
            <a:endParaRPr sz="2400" dirty="0">
              <a:latin typeface="Times New Roman"/>
              <a:cs typeface="Times New Roman"/>
            </a:endParaRPr>
          </a:p>
          <a:p>
            <a:pPr marR="285115" algn="r">
              <a:lnSpc>
                <a:spcPct val="100000"/>
              </a:lnSpc>
              <a:spcBef>
                <a:spcPts val="229"/>
              </a:spcBef>
            </a:pPr>
            <a:r>
              <a:rPr lang="en-US" sz="2400" dirty="0" smtClean="0">
                <a:solidFill>
                  <a:srgbClr val="FFFFFF"/>
                </a:solidFill>
                <a:latin typeface="Tahoma"/>
                <a:cs typeface="Tahoma"/>
              </a:rPr>
              <a:t>Weather</a:t>
            </a:r>
            <a:endParaRPr sz="2400" dirty="0">
              <a:latin typeface="Tahoma"/>
              <a:cs typeface="Tahoma"/>
            </a:endParaRPr>
          </a:p>
        </p:txBody>
      </p:sp>
      <p:graphicFrame>
        <p:nvGraphicFramePr>
          <p:cNvPr id="22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26138"/>
              </p:ext>
            </p:extLst>
          </p:nvPr>
        </p:nvGraphicFramePr>
        <p:xfrm>
          <a:off x="274320" y="4023360"/>
          <a:ext cx="5029202" cy="19680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5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0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13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227">
                <a:tc>
                  <a:txBody>
                    <a:bodyPr/>
                    <a:lstStyle/>
                    <a:p>
                      <a:pPr marL="31750" algn="l">
                        <a:lnSpc>
                          <a:spcPts val="2525"/>
                        </a:lnSpc>
                      </a:pPr>
                      <a:r>
                        <a:rPr lang="en-US" sz="2200" baseline="0" dirty="0" smtClean="0"/>
                        <a:t>Day</a:t>
                      </a:r>
                      <a:endParaRPr sz="2200" b="1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Temp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Humidity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Wind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525"/>
                        </a:lnSpc>
                      </a:pPr>
                      <a:r>
                        <a:rPr lang="en-US" sz="2200" baseline="0" dirty="0" smtClean="0"/>
                        <a:t>Tennis?</a:t>
                      </a:r>
                      <a:endParaRPr sz="2200" b="1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3115870706"/>
                  </a:ext>
                </a:extLst>
              </a:tr>
              <a:tr h="103847">
                <a:tc>
                  <a:txBody>
                    <a:bodyPr/>
                    <a:lstStyle/>
                    <a:p>
                      <a:pPr marL="31750" algn="l">
                        <a:lnSpc>
                          <a:spcPts val="2525"/>
                        </a:lnSpc>
                      </a:pPr>
                      <a:r>
                        <a:rPr sz="2200" dirty="0"/>
                        <a:t>d1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  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525"/>
                        </a:lnSpc>
                      </a:pPr>
                      <a:r>
                        <a:rPr lang="en-US" sz="220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sz="22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479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spc="-5" dirty="0"/>
                        <a:t>d2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sz="22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83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d8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sz="22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d9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492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spc="-30" dirty="0"/>
                        <a:t>d11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838200" y="3511295"/>
            <a:ext cx="2286000" cy="3749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Just the sunny days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410200" y="2743961"/>
            <a:ext cx="1371600" cy="10660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</p:cNvCxnSpPr>
          <p:nvPr/>
        </p:nvCxnSpPr>
        <p:spPr>
          <a:xfrm>
            <a:off x="5653074" y="2225485"/>
            <a:ext cx="2272487" cy="6701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15"/>
          <p:cNvSpPr txBox="1"/>
          <p:nvPr/>
        </p:nvSpPr>
        <p:spPr>
          <a:xfrm>
            <a:off x="7708264" y="3041852"/>
            <a:ext cx="1283335" cy="830580"/>
          </a:xfrm>
          <a:prstGeom prst="rect">
            <a:avLst/>
          </a:prstGeom>
          <a:solidFill>
            <a:srgbClr val="FF0000">
              <a:alpha val="21000"/>
            </a:srgbClr>
          </a:solidFill>
        </p:spPr>
        <p:txBody>
          <a:bodyPr vert="horz" wrap="square" lIns="0" tIns="45085" rIns="0" bIns="0" rtlCol="0">
            <a:spAutoFit/>
          </a:bodyPr>
          <a:lstStyle/>
          <a:p>
            <a:pPr marL="98425" marR="88265" indent="269240">
              <a:lnSpc>
                <a:spcPct val="100000"/>
              </a:lnSpc>
              <a:spcBef>
                <a:spcPts val="355"/>
              </a:spcBef>
            </a:pPr>
            <a:r>
              <a:rPr sz="2400" spc="-10" dirty="0" smtClean="0">
                <a:solidFill>
                  <a:srgbClr val="FFFFFF"/>
                </a:solidFill>
                <a:latin typeface="Tahoma"/>
                <a:cs typeface="Tahoma"/>
              </a:rPr>
              <a:t>Play  </a:t>
            </a:r>
            <a:r>
              <a:rPr sz="2400" dirty="0" smtClean="0">
                <a:solidFill>
                  <a:srgbClr val="FFFFFF"/>
                </a:solidFill>
                <a:latin typeface="Tahoma"/>
                <a:cs typeface="Tahoma"/>
              </a:rPr>
              <a:t>[3+,</a:t>
            </a:r>
            <a:r>
              <a:rPr sz="2400" spc="-85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Tahoma"/>
                <a:cs typeface="Tahoma"/>
              </a:rPr>
              <a:t>2-]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31" name="object 16"/>
          <p:cNvSpPr txBox="1"/>
          <p:nvPr/>
        </p:nvSpPr>
        <p:spPr>
          <a:xfrm>
            <a:off x="6062344" y="3985576"/>
            <a:ext cx="1600200" cy="685800"/>
          </a:xfrm>
          <a:prstGeom prst="rect">
            <a:avLst/>
          </a:prstGeom>
          <a:solidFill>
            <a:srgbClr val="FF0000">
              <a:alpha val="21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525145">
              <a:lnSpc>
                <a:spcPts val="2695"/>
              </a:lnSpc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  <a:p>
            <a:pPr marL="488950">
              <a:lnSpc>
                <a:spcPts val="2705"/>
              </a:lnSpc>
            </a:pPr>
            <a:r>
              <a:rPr sz="2400" dirty="0" smtClean="0">
                <a:solidFill>
                  <a:srgbClr val="FFFFFF"/>
                </a:solidFill>
                <a:latin typeface="Tahoma"/>
                <a:cs typeface="Tahoma"/>
              </a:rPr>
              <a:t>[4+]</a:t>
            </a:r>
            <a:endParaRPr sz="2400" dirty="0">
              <a:latin typeface="Tahoma"/>
              <a:cs typeface="Tahoma"/>
            </a:endParaRPr>
          </a:p>
        </p:txBody>
      </p:sp>
      <p:pic>
        <p:nvPicPr>
          <p:cNvPr id="33" name="Audio 3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35"/>
    </mc:Choice>
    <mc:Fallback>
      <p:transition spd="slow" advTm="34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3059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 smtClean="0"/>
              <a:t>One </a:t>
            </a:r>
            <a:r>
              <a:rPr sz="3600" spc="-5" dirty="0" smtClean="0"/>
              <a:t>Step</a:t>
            </a:r>
            <a:r>
              <a:rPr sz="3600" spc="-85" dirty="0" smtClean="0"/>
              <a:t> </a:t>
            </a:r>
            <a:r>
              <a:rPr sz="3600" dirty="0"/>
              <a:t>Later</a:t>
            </a:r>
          </a:p>
        </p:txBody>
      </p:sp>
      <p:sp>
        <p:nvSpPr>
          <p:cNvPr id="4" name="object 4"/>
          <p:cNvSpPr/>
          <p:nvPr/>
        </p:nvSpPr>
        <p:spPr>
          <a:xfrm>
            <a:off x="4039361" y="213436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1709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9361" y="213436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25908">
            <a:solidFill>
              <a:srgbClr val="1709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3444" y="3048128"/>
            <a:ext cx="1626235" cy="55943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wrap="square" lIns="0" tIns="9525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750"/>
              </a:spcBef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Humidity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11069" y="2421255"/>
            <a:ext cx="1741501" cy="626874"/>
          </a:xfrm>
          <a:custGeom>
            <a:avLst/>
            <a:gdLst/>
            <a:ahLst/>
            <a:cxnLst/>
            <a:rect l="l" t="t" r="r" b="b"/>
            <a:pathLst>
              <a:path w="1270635" h="932814">
                <a:moveTo>
                  <a:pt x="97589" y="743922"/>
                </a:moveTo>
                <a:lnTo>
                  <a:pt x="89233" y="745458"/>
                </a:lnTo>
                <a:lnTo>
                  <a:pt x="82043" y="749994"/>
                </a:lnTo>
                <a:lnTo>
                  <a:pt x="76962" y="757174"/>
                </a:lnTo>
                <a:lnTo>
                  <a:pt x="0" y="932307"/>
                </a:lnTo>
                <a:lnTo>
                  <a:pt x="78218" y="924433"/>
                </a:lnTo>
                <a:lnTo>
                  <a:pt x="48513" y="924433"/>
                </a:lnTo>
                <a:lnTo>
                  <a:pt x="22478" y="888746"/>
                </a:lnTo>
                <a:lnTo>
                  <a:pt x="88605" y="840652"/>
                </a:lnTo>
                <a:lnTo>
                  <a:pt x="117475" y="774954"/>
                </a:lnTo>
                <a:lnTo>
                  <a:pt x="119370" y="766371"/>
                </a:lnTo>
                <a:lnTo>
                  <a:pt x="117871" y="758015"/>
                </a:lnTo>
                <a:lnTo>
                  <a:pt x="113349" y="750825"/>
                </a:lnTo>
                <a:lnTo>
                  <a:pt x="106171" y="745744"/>
                </a:lnTo>
                <a:lnTo>
                  <a:pt x="97589" y="743922"/>
                </a:lnTo>
                <a:close/>
              </a:path>
              <a:path w="1270635" h="932814">
                <a:moveTo>
                  <a:pt x="88605" y="840652"/>
                </a:moveTo>
                <a:lnTo>
                  <a:pt x="22478" y="888746"/>
                </a:lnTo>
                <a:lnTo>
                  <a:pt x="48513" y="924433"/>
                </a:lnTo>
                <a:lnTo>
                  <a:pt x="60912" y="915416"/>
                </a:lnTo>
                <a:lnTo>
                  <a:pt x="55752" y="915416"/>
                </a:lnTo>
                <a:lnTo>
                  <a:pt x="33273" y="884555"/>
                </a:lnTo>
                <a:lnTo>
                  <a:pt x="70980" y="880762"/>
                </a:lnTo>
                <a:lnTo>
                  <a:pt x="88605" y="840652"/>
                </a:lnTo>
                <a:close/>
              </a:path>
              <a:path w="1270635" h="932814">
                <a:moveTo>
                  <a:pt x="186054" y="869188"/>
                </a:moveTo>
                <a:lnTo>
                  <a:pt x="114593" y="876375"/>
                </a:lnTo>
                <a:lnTo>
                  <a:pt x="48513" y="924433"/>
                </a:lnTo>
                <a:lnTo>
                  <a:pt x="78218" y="924433"/>
                </a:lnTo>
                <a:lnTo>
                  <a:pt x="190500" y="913130"/>
                </a:lnTo>
                <a:lnTo>
                  <a:pt x="210184" y="888873"/>
                </a:lnTo>
                <a:lnTo>
                  <a:pt x="207629" y="880528"/>
                </a:lnTo>
                <a:lnTo>
                  <a:pt x="202215" y="874029"/>
                </a:lnTo>
                <a:lnTo>
                  <a:pt x="194754" y="870031"/>
                </a:lnTo>
                <a:lnTo>
                  <a:pt x="186054" y="869188"/>
                </a:lnTo>
                <a:close/>
              </a:path>
              <a:path w="1270635" h="932814">
                <a:moveTo>
                  <a:pt x="70980" y="880762"/>
                </a:moveTo>
                <a:lnTo>
                  <a:pt x="33273" y="884555"/>
                </a:lnTo>
                <a:lnTo>
                  <a:pt x="55752" y="915416"/>
                </a:lnTo>
                <a:lnTo>
                  <a:pt x="70980" y="880762"/>
                </a:lnTo>
                <a:close/>
              </a:path>
              <a:path w="1270635" h="932814">
                <a:moveTo>
                  <a:pt x="114593" y="876375"/>
                </a:moveTo>
                <a:lnTo>
                  <a:pt x="70980" y="880762"/>
                </a:lnTo>
                <a:lnTo>
                  <a:pt x="55752" y="915416"/>
                </a:lnTo>
                <a:lnTo>
                  <a:pt x="60912" y="915416"/>
                </a:lnTo>
                <a:lnTo>
                  <a:pt x="114593" y="876375"/>
                </a:lnTo>
                <a:close/>
              </a:path>
              <a:path w="1270635" h="932814">
                <a:moveTo>
                  <a:pt x="1244473" y="0"/>
                </a:moveTo>
                <a:lnTo>
                  <a:pt x="88605" y="840652"/>
                </a:lnTo>
                <a:lnTo>
                  <a:pt x="70980" y="880762"/>
                </a:lnTo>
                <a:lnTo>
                  <a:pt x="114593" y="876375"/>
                </a:lnTo>
                <a:lnTo>
                  <a:pt x="1270380" y="35814"/>
                </a:lnTo>
                <a:lnTo>
                  <a:pt x="1244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8894" y="2419730"/>
            <a:ext cx="1953895" cy="1091565"/>
          </a:xfrm>
          <a:custGeom>
            <a:avLst/>
            <a:gdLst/>
            <a:ahLst/>
            <a:cxnLst/>
            <a:rect l="l" t="t" r="r" b="b"/>
            <a:pathLst>
              <a:path w="1953895" h="1091564">
                <a:moveTo>
                  <a:pt x="1833045" y="1045216"/>
                </a:moveTo>
                <a:lnTo>
                  <a:pt x="1761362" y="1047115"/>
                </a:lnTo>
                <a:lnTo>
                  <a:pt x="1739900" y="1069721"/>
                </a:lnTo>
                <a:lnTo>
                  <a:pt x="1741824" y="1078273"/>
                </a:lnTo>
                <a:lnTo>
                  <a:pt x="1746726" y="1085183"/>
                </a:lnTo>
                <a:lnTo>
                  <a:pt x="1753866" y="1089759"/>
                </a:lnTo>
                <a:lnTo>
                  <a:pt x="1762505" y="1091311"/>
                </a:lnTo>
                <a:lnTo>
                  <a:pt x="1953895" y="1086231"/>
                </a:lnTo>
                <a:lnTo>
                  <a:pt x="1952903" y="1084580"/>
                </a:lnTo>
                <a:lnTo>
                  <a:pt x="1904746" y="1084580"/>
                </a:lnTo>
                <a:lnTo>
                  <a:pt x="1833045" y="1045216"/>
                </a:lnTo>
                <a:close/>
              </a:path>
              <a:path w="1953895" h="1091564">
                <a:moveTo>
                  <a:pt x="1876981" y="1044052"/>
                </a:moveTo>
                <a:lnTo>
                  <a:pt x="1833045" y="1045216"/>
                </a:lnTo>
                <a:lnTo>
                  <a:pt x="1904746" y="1084580"/>
                </a:lnTo>
                <a:lnTo>
                  <a:pt x="1909153" y="1076579"/>
                </a:lnTo>
                <a:lnTo>
                  <a:pt x="1896490" y="1076579"/>
                </a:lnTo>
                <a:lnTo>
                  <a:pt x="1876981" y="1044052"/>
                </a:lnTo>
                <a:close/>
              </a:path>
              <a:path w="1953895" h="1091564">
                <a:moveTo>
                  <a:pt x="1833304" y="911681"/>
                </a:moveTo>
                <a:lnTo>
                  <a:pt x="1824989" y="914654"/>
                </a:lnTo>
                <a:lnTo>
                  <a:pt x="1818532" y="920537"/>
                </a:lnTo>
                <a:lnTo>
                  <a:pt x="1814956" y="928195"/>
                </a:lnTo>
                <a:lnTo>
                  <a:pt x="1814524" y="936638"/>
                </a:lnTo>
                <a:lnTo>
                  <a:pt x="1817497" y="944880"/>
                </a:lnTo>
                <a:lnTo>
                  <a:pt x="1854472" y="1006526"/>
                </a:lnTo>
                <a:lnTo>
                  <a:pt x="1926081" y="1045845"/>
                </a:lnTo>
                <a:lnTo>
                  <a:pt x="1904746" y="1084580"/>
                </a:lnTo>
                <a:lnTo>
                  <a:pt x="1952903" y="1084580"/>
                </a:lnTo>
                <a:lnTo>
                  <a:pt x="1855342" y="922147"/>
                </a:lnTo>
                <a:lnTo>
                  <a:pt x="1849457" y="915689"/>
                </a:lnTo>
                <a:lnTo>
                  <a:pt x="1841785" y="912114"/>
                </a:lnTo>
                <a:lnTo>
                  <a:pt x="1833304" y="911681"/>
                </a:lnTo>
                <a:close/>
              </a:path>
              <a:path w="1953895" h="1091564">
                <a:moveTo>
                  <a:pt x="1914778" y="1043051"/>
                </a:moveTo>
                <a:lnTo>
                  <a:pt x="1876981" y="1044052"/>
                </a:lnTo>
                <a:lnTo>
                  <a:pt x="1896490" y="1076579"/>
                </a:lnTo>
                <a:lnTo>
                  <a:pt x="1914778" y="1043051"/>
                </a:lnTo>
                <a:close/>
              </a:path>
              <a:path w="1953895" h="1091564">
                <a:moveTo>
                  <a:pt x="1920993" y="1043051"/>
                </a:moveTo>
                <a:lnTo>
                  <a:pt x="1914778" y="1043051"/>
                </a:lnTo>
                <a:lnTo>
                  <a:pt x="1896490" y="1076579"/>
                </a:lnTo>
                <a:lnTo>
                  <a:pt x="1909153" y="1076579"/>
                </a:lnTo>
                <a:lnTo>
                  <a:pt x="1926081" y="1045845"/>
                </a:lnTo>
                <a:lnTo>
                  <a:pt x="1920993" y="1043051"/>
                </a:lnTo>
                <a:close/>
              </a:path>
              <a:path w="1953895" h="1091564">
                <a:moveTo>
                  <a:pt x="21335" y="0"/>
                </a:moveTo>
                <a:lnTo>
                  <a:pt x="0" y="38862"/>
                </a:lnTo>
                <a:lnTo>
                  <a:pt x="1833045" y="1045216"/>
                </a:lnTo>
                <a:lnTo>
                  <a:pt x="1876981" y="1044052"/>
                </a:lnTo>
                <a:lnTo>
                  <a:pt x="1854472" y="1006526"/>
                </a:lnTo>
                <a:lnTo>
                  <a:pt x="21335" y="0"/>
                </a:lnTo>
                <a:close/>
              </a:path>
              <a:path w="1953895" h="1091564">
                <a:moveTo>
                  <a:pt x="1854472" y="1006526"/>
                </a:moveTo>
                <a:lnTo>
                  <a:pt x="1876981" y="1044052"/>
                </a:lnTo>
                <a:lnTo>
                  <a:pt x="1914778" y="1043051"/>
                </a:lnTo>
                <a:lnTo>
                  <a:pt x="1920993" y="1043051"/>
                </a:lnTo>
                <a:lnTo>
                  <a:pt x="1854472" y="1006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35619" y="2391027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smtClean="0">
                <a:latin typeface="Tahoma"/>
                <a:cs typeface="Tahoma"/>
              </a:rPr>
              <a:t>Sun</a:t>
            </a:r>
            <a:r>
              <a:rPr sz="2400" spc="-15" smtClean="0">
                <a:latin typeface="Tahoma"/>
                <a:cs typeface="Tahoma"/>
              </a:rPr>
              <a:t>n</a:t>
            </a:r>
            <a:r>
              <a:rPr sz="2400" smtClean="0">
                <a:latin typeface="Tahoma"/>
                <a:cs typeface="Tahoma"/>
              </a:rPr>
              <a:t>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3445" y="2622930"/>
            <a:ext cx="611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Tahoma"/>
                <a:cs typeface="Tahoma"/>
              </a:rPr>
              <a:t>R</a:t>
            </a:r>
            <a:r>
              <a:rPr sz="2400" dirty="0">
                <a:latin typeface="Tahoma"/>
                <a:cs typeface="Tahoma"/>
              </a:rPr>
              <a:t>ain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39537" y="3339200"/>
            <a:ext cx="1198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smtClean="0">
                <a:latin typeface="Tahoma"/>
                <a:cs typeface="Tahoma"/>
              </a:rPr>
              <a:t>Cloudy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558" y="4081526"/>
            <a:ext cx="640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Hi</a:t>
            </a:r>
            <a:r>
              <a:rPr sz="2400" dirty="0">
                <a:latin typeface="Tahoma"/>
                <a:cs typeface="Tahoma"/>
              </a:rPr>
              <a:t>gh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0803" y="4233622"/>
            <a:ext cx="989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latin typeface="Tahoma"/>
                <a:cs typeface="Tahoma"/>
              </a:rPr>
              <a:t>Low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2377" y="3578607"/>
            <a:ext cx="1083945" cy="1310005"/>
          </a:xfrm>
          <a:custGeom>
            <a:avLst/>
            <a:gdLst/>
            <a:ahLst/>
            <a:cxnLst/>
            <a:rect l="l" t="t" r="r" b="b"/>
            <a:pathLst>
              <a:path w="1083945" h="1310004">
                <a:moveTo>
                  <a:pt x="56006" y="1102360"/>
                </a:moveTo>
                <a:lnTo>
                  <a:pt x="0" y="1309624"/>
                </a:lnTo>
                <a:lnTo>
                  <a:pt x="53666" y="1289812"/>
                </a:lnTo>
                <a:lnTo>
                  <a:pt x="44957" y="1289812"/>
                </a:lnTo>
                <a:lnTo>
                  <a:pt x="10921" y="1261618"/>
                </a:lnTo>
                <a:lnTo>
                  <a:pt x="62838" y="1198577"/>
                </a:lnTo>
                <a:lnTo>
                  <a:pt x="74294" y="1127760"/>
                </a:lnTo>
                <a:lnTo>
                  <a:pt x="73991" y="1118987"/>
                </a:lnTo>
                <a:lnTo>
                  <a:pt x="70437" y="1111297"/>
                </a:lnTo>
                <a:lnTo>
                  <a:pt x="64240" y="1105489"/>
                </a:lnTo>
                <a:lnTo>
                  <a:pt x="56006" y="1102360"/>
                </a:lnTo>
                <a:close/>
              </a:path>
              <a:path w="1083945" h="1310004">
                <a:moveTo>
                  <a:pt x="62838" y="1198577"/>
                </a:moveTo>
                <a:lnTo>
                  <a:pt x="10921" y="1261618"/>
                </a:lnTo>
                <a:lnTo>
                  <a:pt x="44957" y="1289812"/>
                </a:lnTo>
                <a:lnTo>
                  <a:pt x="53638" y="1279271"/>
                </a:lnTo>
                <a:lnTo>
                  <a:pt x="49783" y="1279271"/>
                </a:lnTo>
                <a:lnTo>
                  <a:pt x="20319" y="1255014"/>
                </a:lnTo>
                <a:lnTo>
                  <a:pt x="55830" y="1241893"/>
                </a:lnTo>
                <a:lnTo>
                  <a:pt x="62838" y="1198577"/>
                </a:lnTo>
                <a:close/>
              </a:path>
              <a:path w="1083945" h="1310004">
                <a:moveTo>
                  <a:pt x="172995" y="1200469"/>
                </a:moveTo>
                <a:lnTo>
                  <a:pt x="164337" y="1201801"/>
                </a:lnTo>
                <a:lnTo>
                  <a:pt x="96925" y="1226709"/>
                </a:lnTo>
                <a:lnTo>
                  <a:pt x="44957" y="1289812"/>
                </a:lnTo>
                <a:lnTo>
                  <a:pt x="53666" y="1289812"/>
                </a:lnTo>
                <a:lnTo>
                  <a:pt x="179577" y="1243330"/>
                </a:lnTo>
                <a:lnTo>
                  <a:pt x="187033" y="1238670"/>
                </a:lnTo>
                <a:lnTo>
                  <a:pt x="191976" y="1231773"/>
                </a:lnTo>
                <a:lnTo>
                  <a:pt x="193990" y="1223541"/>
                </a:lnTo>
                <a:lnTo>
                  <a:pt x="192658" y="1214882"/>
                </a:lnTo>
                <a:lnTo>
                  <a:pt x="188073" y="1207426"/>
                </a:lnTo>
                <a:lnTo>
                  <a:pt x="181213" y="1202483"/>
                </a:lnTo>
                <a:lnTo>
                  <a:pt x="172995" y="1200469"/>
                </a:lnTo>
                <a:close/>
              </a:path>
              <a:path w="1083945" h="1310004">
                <a:moveTo>
                  <a:pt x="55830" y="1241893"/>
                </a:moveTo>
                <a:lnTo>
                  <a:pt x="20319" y="1255014"/>
                </a:lnTo>
                <a:lnTo>
                  <a:pt x="49783" y="1279271"/>
                </a:lnTo>
                <a:lnTo>
                  <a:pt x="55830" y="1241893"/>
                </a:lnTo>
                <a:close/>
              </a:path>
              <a:path w="1083945" h="1310004">
                <a:moveTo>
                  <a:pt x="96925" y="1226709"/>
                </a:moveTo>
                <a:lnTo>
                  <a:pt x="55830" y="1241893"/>
                </a:lnTo>
                <a:lnTo>
                  <a:pt x="49783" y="1279271"/>
                </a:lnTo>
                <a:lnTo>
                  <a:pt x="53638" y="1279271"/>
                </a:lnTo>
                <a:lnTo>
                  <a:pt x="96925" y="1226709"/>
                </a:lnTo>
                <a:close/>
              </a:path>
              <a:path w="1083945" h="1310004">
                <a:moveTo>
                  <a:pt x="1049908" y="0"/>
                </a:moveTo>
                <a:lnTo>
                  <a:pt x="62838" y="1198577"/>
                </a:lnTo>
                <a:lnTo>
                  <a:pt x="55830" y="1241893"/>
                </a:lnTo>
                <a:lnTo>
                  <a:pt x="96925" y="1226709"/>
                </a:lnTo>
                <a:lnTo>
                  <a:pt x="1083945" y="28193"/>
                </a:lnTo>
                <a:lnTo>
                  <a:pt x="1049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9999" y="3581908"/>
            <a:ext cx="746760" cy="1306830"/>
          </a:xfrm>
          <a:custGeom>
            <a:avLst/>
            <a:gdLst/>
            <a:ahLst/>
            <a:cxnLst/>
            <a:rect l="l" t="t" r="r" b="b"/>
            <a:pathLst>
              <a:path w="746760" h="1306829">
                <a:moveTo>
                  <a:pt x="592595" y="1168062"/>
                </a:moveTo>
                <a:lnTo>
                  <a:pt x="584152" y="1168590"/>
                </a:lnTo>
                <a:lnTo>
                  <a:pt x="576494" y="1172261"/>
                </a:lnTo>
                <a:lnTo>
                  <a:pt x="570611" y="1178813"/>
                </a:lnTo>
                <a:lnTo>
                  <a:pt x="567733" y="1187055"/>
                </a:lnTo>
                <a:lnTo>
                  <a:pt x="568261" y="1195498"/>
                </a:lnTo>
                <a:lnTo>
                  <a:pt x="571932" y="1203156"/>
                </a:lnTo>
                <a:lnTo>
                  <a:pt x="578484" y="1209039"/>
                </a:lnTo>
                <a:lnTo>
                  <a:pt x="743204" y="1306321"/>
                </a:lnTo>
                <a:lnTo>
                  <a:pt x="743716" y="1278762"/>
                </a:lnTo>
                <a:lnTo>
                  <a:pt x="702564" y="1278762"/>
                </a:lnTo>
                <a:lnTo>
                  <a:pt x="662698" y="1207426"/>
                </a:lnTo>
                <a:lnTo>
                  <a:pt x="600837" y="1170939"/>
                </a:lnTo>
                <a:lnTo>
                  <a:pt x="592595" y="1168062"/>
                </a:lnTo>
                <a:close/>
              </a:path>
              <a:path w="746760" h="1306829">
                <a:moveTo>
                  <a:pt x="662698" y="1207426"/>
                </a:moveTo>
                <a:lnTo>
                  <a:pt x="702564" y="1278762"/>
                </a:lnTo>
                <a:lnTo>
                  <a:pt x="722549" y="1267586"/>
                </a:lnTo>
                <a:lnTo>
                  <a:pt x="699769" y="1267586"/>
                </a:lnTo>
                <a:lnTo>
                  <a:pt x="700460" y="1229699"/>
                </a:lnTo>
                <a:lnTo>
                  <a:pt x="662698" y="1207426"/>
                </a:lnTo>
                <a:close/>
              </a:path>
              <a:path w="746760" h="1306829">
                <a:moveTo>
                  <a:pt x="725043" y="1092453"/>
                </a:moveTo>
                <a:lnTo>
                  <a:pt x="701260" y="1185754"/>
                </a:lnTo>
                <a:lnTo>
                  <a:pt x="741171" y="1257172"/>
                </a:lnTo>
                <a:lnTo>
                  <a:pt x="702564" y="1278762"/>
                </a:lnTo>
                <a:lnTo>
                  <a:pt x="743716" y="1278762"/>
                </a:lnTo>
                <a:lnTo>
                  <a:pt x="746759" y="1114932"/>
                </a:lnTo>
                <a:lnTo>
                  <a:pt x="745206" y="1106312"/>
                </a:lnTo>
                <a:lnTo>
                  <a:pt x="740616" y="1099216"/>
                </a:lnTo>
                <a:lnTo>
                  <a:pt x="733669" y="1094358"/>
                </a:lnTo>
                <a:lnTo>
                  <a:pt x="725043" y="1092453"/>
                </a:lnTo>
                <a:close/>
              </a:path>
              <a:path w="746760" h="1306829">
                <a:moveTo>
                  <a:pt x="700460" y="1229699"/>
                </a:moveTo>
                <a:lnTo>
                  <a:pt x="699769" y="1267586"/>
                </a:lnTo>
                <a:lnTo>
                  <a:pt x="733044" y="1248917"/>
                </a:lnTo>
                <a:lnTo>
                  <a:pt x="700460" y="1229699"/>
                </a:lnTo>
                <a:close/>
              </a:path>
              <a:path w="746760" h="1306829">
                <a:moveTo>
                  <a:pt x="701260" y="1185754"/>
                </a:moveTo>
                <a:lnTo>
                  <a:pt x="700460" y="1229699"/>
                </a:lnTo>
                <a:lnTo>
                  <a:pt x="733044" y="1248917"/>
                </a:lnTo>
                <a:lnTo>
                  <a:pt x="699769" y="1267586"/>
                </a:lnTo>
                <a:lnTo>
                  <a:pt x="722549" y="1267586"/>
                </a:lnTo>
                <a:lnTo>
                  <a:pt x="741171" y="1257172"/>
                </a:lnTo>
                <a:lnTo>
                  <a:pt x="701260" y="1185754"/>
                </a:lnTo>
                <a:close/>
              </a:path>
              <a:path w="746760" h="1306829">
                <a:moveTo>
                  <a:pt x="38608" y="0"/>
                </a:moveTo>
                <a:lnTo>
                  <a:pt x="0" y="21589"/>
                </a:lnTo>
                <a:lnTo>
                  <a:pt x="662698" y="1207426"/>
                </a:lnTo>
                <a:lnTo>
                  <a:pt x="700460" y="1229699"/>
                </a:lnTo>
                <a:lnTo>
                  <a:pt x="701260" y="1185754"/>
                </a:lnTo>
                <a:lnTo>
                  <a:pt x="38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90442" y="4887342"/>
            <a:ext cx="1600200" cy="6858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525145">
              <a:lnSpc>
                <a:spcPts val="2700"/>
              </a:lnSpc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>
              <a:latin typeface="Tahoma"/>
              <a:cs typeface="Tahoma"/>
            </a:endParaRPr>
          </a:p>
          <a:p>
            <a:pPr marL="488950">
              <a:lnSpc>
                <a:spcPts val="27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[2+]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642" y="4887342"/>
            <a:ext cx="1600200" cy="6858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55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  <a:p>
            <a:pPr algn="ctr">
              <a:lnSpc>
                <a:spcPts val="27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[3-]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44868" y="3581400"/>
            <a:ext cx="1283335" cy="83058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wrap="square" lIns="0" tIns="45085" rIns="0" bIns="0" rtlCol="0">
            <a:spAutoFit/>
          </a:bodyPr>
          <a:lstStyle/>
          <a:p>
            <a:pPr marL="98425" marR="88265" indent="269240">
              <a:lnSpc>
                <a:spcPct val="100000"/>
              </a:lnSpc>
              <a:spcBef>
                <a:spcPts val="355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 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[3+,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2-]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3444" y="1817497"/>
            <a:ext cx="4659630" cy="8159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5" dirty="0" smtClean="0">
                <a:latin typeface="Times New Roman"/>
                <a:cs typeface="Times New Roman"/>
              </a:rPr>
              <a:t>Good </a:t>
            </a:r>
            <a:r>
              <a:rPr sz="2400" dirty="0">
                <a:latin typeface="Times New Roman"/>
                <a:cs typeface="Times New Roman"/>
              </a:rPr>
              <a:t>day </a:t>
            </a:r>
            <a:r>
              <a:rPr sz="2400" spc="-5" dirty="0" smtClean="0">
                <a:latin typeface="Times New Roman"/>
                <a:cs typeface="Times New Roman"/>
              </a:rPr>
              <a:t>for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dirty="0" smtClean="0">
                <a:latin typeface="Times New Roman"/>
                <a:cs typeface="Times New Roman"/>
              </a:rPr>
              <a:t>tennis?</a:t>
            </a:r>
            <a:endParaRPr sz="2400" dirty="0">
              <a:latin typeface="Times New Roman"/>
              <a:cs typeface="Times New Roman"/>
            </a:endParaRPr>
          </a:p>
          <a:p>
            <a:pPr marR="285115" algn="r">
              <a:lnSpc>
                <a:spcPct val="100000"/>
              </a:lnSpc>
              <a:spcBef>
                <a:spcPts val="229"/>
              </a:spcBef>
            </a:pPr>
            <a:r>
              <a:rPr lang="en-US" sz="2400" dirty="0" smtClean="0">
                <a:solidFill>
                  <a:srgbClr val="FFFFFF"/>
                </a:solidFill>
                <a:latin typeface="Tahoma"/>
                <a:cs typeface="Tahoma"/>
              </a:rPr>
              <a:t>Weather</a:t>
            </a:r>
            <a:endParaRPr sz="2400" dirty="0">
              <a:latin typeface="Tahoma"/>
              <a:cs typeface="Tahoma"/>
            </a:endParaRPr>
          </a:p>
        </p:txBody>
      </p:sp>
      <p:graphicFrame>
        <p:nvGraphicFramePr>
          <p:cNvPr id="24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72592"/>
              </p:ext>
            </p:extLst>
          </p:nvPr>
        </p:nvGraphicFramePr>
        <p:xfrm>
          <a:off x="3939537" y="4747959"/>
          <a:ext cx="5029202" cy="165036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5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0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13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227">
                <a:tc>
                  <a:txBody>
                    <a:bodyPr/>
                    <a:lstStyle/>
                    <a:p>
                      <a:pPr marL="31750" algn="l">
                        <a:lnSpc>
                          <a:spcPts val="2525"/>
                        </a:lnSpc>
                      </a:pPr>
                      <a:r>
                        <a:rPr lang="en-US" sz="2200" baseline="0" dirty="0" smtClean="0"/>
                        <a:t>Day</a:t>
                      </a:r>
                      <a:endParaRPr sz="2200" b="1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Temp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Humidity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Wind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525"/>
                        </a:lnSpc>
                      </a:pPr>
                      <a:r>
                        <a:rPr lang="en-US" sz="2200" baseline="0" dirty="0" smtClean="0"/>
                        <a:t>Tennis?</a:t>
                      </a:r>
                      <a:endParaRPr sz="2200" b="1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3115870706"/>
                  </a:ext>
                </a:extLst>
              </a:tr>
              <a:tr h="329278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dirty="0"/>
                        <a:t>d3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374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dirty="0"/>
                        <a:t>d7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303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dirty="0"/>
                        <a:t>d12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d13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4880596" y="2782187"/>
            <a:ext cx="186496" cy="1348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168138" y="4273295"/>
            <a:ext cx="2286000" cy="37490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Just the cloudy days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bject 18"/>
          <p:cNvSpPr/>
          <p:nvPr/>
        </p:nvSpPr>
        <p:spPr>
          <a:xfrm>
            <a:off x="8191627" y="5089772"/>
            <a:ext cx="533400" cy="1308553"/>
          </a:xfrm>
          <a:custGeom>
            <a:avLst/>
            <a:gdLst/>
            <a:ahLst/>
            <a:cxnLst/>
            <a:rect l="l" t="t" r="r" b="b"/>
            <a:pathLst>
              <a:path w="533400" h="685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596900"/>
                </a:lnTo>
                <a:lnTo>
                  <a:pt x="526420" y="631503"/>
                </a:lnTo>
                <a:lnTo>
                  <a:pt x="507380" y="659761"/>
                </a:lnTo>
                <a:lnTo>
                  <a:pt x="479125" y="678813"/>
                </a:lnTo>
                <a:lnTo>
                  <a:pt x="444500" y="685800"/>
                </a:lnTo>
                <a:lnTo>
                  <a:pt x="88900" y="685800"/>
                </a:lnTo>
                <a:lnTo>
                  <a:pt x="54274" y="678813"/>
                </a:lnTo>
                <a:lnTo>
                  <a:pt x="26019" y="659761"/>
                </a:lnTo>
                <a:lnTo>
                  <a:pt x="6979" y="631503"/>
                </a:lnTo>
                <a:lnTo>
                  <a:pt x="0" y="596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21"/>
    </mc:Choice>
    <mc:Fallback>
      <p:transition spd="slow" advTm="28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3059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mtClean="0"/>
              <a:t>One </a:t>
            </a:r>
            <a:r>
              <a:rPr sz="3600" spc="-5" smtClean="0"/>
              <a:t>Step</a:t>
            </a:r>
            <a:r>
              <a:rPr sz="3600" spc="-85" smtClean="0"/>
              <a:t> </a:t>
            </a:r>
            <a:r>
              <a:rPr sz="3600" dirty="0"/>
              <a:t>Later</a:t>
            </a:r>
          </a:p>
        </p:txBody>
      </p:sp>
      <p:sp>
        <p:nvSpPr>
          <p:cNvPr id="4" name="object 4"/>
          <p:cNvSpPr/>
          <p:nvPr/>
        </p:nvSpPr>
        <p:spPr>
          <a:xfrm>
            <a:off x="4039361" y="213436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1709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9361" y="213436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25908">
            <a:solidFill>
              <a:srgbClr val="1709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3444" y="3048128"/>
            <a:ext cx="1626235" cy="55943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wrap="square" lIns="0" tIns="9525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750"/>
              </a:spcBef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Humidity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11069" y="2421255"/>
            <a:ext cx="1741501" cy="626874"/>
          </a:xfrm>
          <a:custGeom>
            <a:avLst/>
            <a:gdLst/>
            <a:ahLst/>
            <a:cxnLst/>
            <a:rect l="l" t="t" r="r" b="b"/>
            <a:pathLst>
              <a:path w="1270635" h="932814">
                <a:moveTo>
                  <a:pt x="97589" y="743922"/>
                </a:moveTo>
                <a:lnTo>
                  <a:pt x="89233" y="745458"/>
                </a:lnTo>
                <a:lnTo>
                  <a:pt x="82043" y="749994"/>
                </a:lnTo>
                <a:lnTo>
                  <a:pt x="76962" y="757174"/>
                </a:lnTo>
                <a:lnTo>
                  <a:pt x="0" y="932307"/>
                </a:lnTo>
                <a:lnTo>
                  <a:pt x="78218" y="924433"/>
                </a:lnTo>
                <a:lnTo>
                  <a:pt x="48513" y="924433"/>
                </a:lnTo>
                <a:lnTo>
                  <a:pt x="22478" y="888746"/>
                </a:lnTo>
                <a:lnTo>
                  <a:pt x="88605" y="840652"/>
                </a:lnTo>
                <a:lnTo>
                  <a:pt x="117475" y="774954"/>
                </a:lnTo>
                <a:lnTo>
                  <a:pt x="119370" y="766371"/>
                </a:lnTo>
                <a:lnTo>
                  <a:pt x="117871" y="758015"/>
                </a:lnTo>
                <a:lnTo>
                  <a:pt x="113349" y="750825"/>
                </a:lnTo>
                <a:lnTo>
                  <a:pt x="106171" y="745744"/>
                </a:lnTo>
                <a:lnTo>
                  <a:pt x="97589" y="743922"/>
                </a:lnTo>
                <a:close/>
              </a:path>
              <a:path w="1270635" h="932814">
                <a:moveTo>
                  <a:pt x="88605" y="840652"/>
                </a:moveTo>
                <a:lnTo>
                  <a:pt x="22478" y="888746"/>
                </a:lnTo>
                <a:lnTo>
                  <a:pt x="48513" y="924433"/>
                </a:lnTo>
                <a:lnTo>
                  <a:pt x="60912" y="915416"/>
                </a:lnTo>
                <a:lnTo>
                  <a:pt x="55752" y="915416"/>
                </a:lnTo>
                <a:lnTo>
                  <a:pt x="33273" y="884555"/>
                </a:lnTo>
                <a:lnTo>
                  <a:pt x="70980" y="880762"/>
                </a:lnTo>
                <a:lnTo>
                  <a:pt x="88605" y="840652"/>
                </a:lnTo>
                <a:close/>
              </a:path>
              <a:path w="1270635" h="932814">
                <a:moveTo>
                  <a:pt x="186054" y="869188"/>
                </a:moveTo>
                <a:lnTo>
                  <a:pt x="114593" y="876375"/>
                </a:lnTo>
                <a:lnTo>
                  <a:pt x="48513" y="924433"/>
                </a:lnTo>
                <a:lnTo>
                  <a:pt x="78218" y="924433"/>
                </a:lnTo>
                <a:lnTo>
                  <a:pt x="190500" y="913130"/>
                </a:lnTo>
                <a:lnTo>
                  <a:pt x="210184" y="888873"/>
                </a:lnTo>
                <a:lnTo>
                  <a:pt x="207629" y="880528"/>
                </a:lnTo>
                <a:lnTo>
                  <a:pt x="202215" y="874029"/>
                </a:lnTo>
                <a:lnTo>
                  <a:pt x="194754" y="870031"/>
                </a:lnTo>
                <a:lnTo>
                  <a:pt x="186054" y="869188"/>
                </a:lnTo>
                <a:close/>
              </a:path>
              <a:path w="1270635" h="932814">
                <a:moveTo>
                  <a:pt x="70980" y="880762"/>
                </a:moveTo>
                <a:lnTo>
                  <a:pt x="33273" y="884555"/>
                </a:lnTo>
                <a:lnTo>
                  <a:pt x="55752" y="915416"/>
                </a:lnTo>
                <a:lnTo>
                  <a:pt x="70980" y="880762"/>
                </a:lnTo>
                <a:close/>
              </a:path>
              <a:path w="1270635" h="932814">
                <a:moveTo>
                  <a:pt x="114593" y="876375"/>
                </a:moveTo>
                <a:lnTo>
                  <a:pt x="70980" y="880762"/>
                </a:lnTo>
                <a:lnTo>
                  <a:pt x="55752" y="915416"/>
                </a:lnTo>
                <a:lnTo>
                  <a:pt x="60912" y="915416"/>
                </a:lnTo>
                <a:lnTo>
                  <a:pt x="114593" y="876375"/>
                </a:lnTo>
                <a:close/>
              </a:path>
              <a:path w="1270635" h="932814">
                <a:moveTo>
                  <a:pt x="1244473" y="0"/>
                </a:moveTo>
                <a:lnTo>
                  <a:pt x="88605" y="840652"/>
                </a:lnTo>
                <a:lnTo>
                  <a:pt x="70980" y="880762"/>
                </a:lnTo>
                <a:lnTo>
                  <a:pt x="114593" y="876375"/>
                </a:lnTo>
                <a:lnTo>
                  <a:pt x="1270380" y="35814"/>
                </a:lnTo>
                <a:lnTo>
                  <a:pt x="1244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35619" y="2391027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smtClean="0">
                <a:latin typeface="Tahoma"/>
                <a:cs typeface="Tahoma"/>
              </a:rPr>
              <a:t>Sun</a:t>
            </a:r>
            <a:r>
              <a:rPr sz="2400" spc="-15" smtClean="0">
                <a:latin typeface="Tahoma"/>
                <a:cs typeface="Tahoma"/>
              </a:rPr>
              <a:t>n</a:t>
            </a:r>
            <a:r>
              <a:rPr sz="2400" smtClean="0">
                <a:latin typeface="Tahoma"/>
                <a:cs typeface="Tahoma"/>
              </a:rPr>
              <a:t>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3999" y="3072353"/>
            <a:ext cx="611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Tahoma"/>
                <a:cs typeface="Tahoma"/>
              </a:rPr>
              <a:t>R</a:t>
            </a:r>
            <a:r>
              <a:rPr sz="2400" dirty="0">
                <a:latin typeface="Tahoma"/>
                <a:cs typeface="Tahoma"/>
              </a:rPr>
              <a:t>ain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01450" y="3049960"/>
            <a:ext cx="1198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smtClean="0">
                <a:latin typeface="Tahoma"/>
                <a:cs typeface="Tahoma"/>
              </a:rPr>
              <a:t>Cloudy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558" y="4081526"/>
            <a:ext cx="640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Hi</a:t>
            </a:r>
            <a:r>
              <a:rPr sz="2400" dirty="0">
                <a:latin typeface="Tahoma"/>
                <a:cs typeface="Tahoma"/>
              </a:rPr>
              <a:t>gh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0803" y="4233622"/>
            <a:ext cx="989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latin typeface="Tahoma"/>
                <a:cs typeface="Tahoma"/>
              </a:rPr>
              <a:t>Low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2377" y="3578607"/>
            <a:ext cx="1083945" cy="1310005"/>
          </a:xfrm>
          <a:custGeom>
            <a:avLst/>
            <a:gdLst/>
            <a:ahLst/>
            <a:cxnLst/>
            <a:rect l="l" t="t" r="r" b="b"/>
            <a:pathLst>
              <a:path w="1083945" h="1310004">
                <a:moveTo>
                  <a:pt x="56006" y="1102360"/>
                </a:moveTo>
                <a:lnTo>
                  <a:pt x="0" y="1309624"/>
                </a:lnTo>
                <a:lnTo>
                  <a:pt x="53666" y="1289812"/>
                </a:lnTo>
                <a:lnTo>
                  <a:pt x="44957" y="1289812"/>
                </a:lnTo>
                <a:lnTo>
                  <a:pt x="10921" y="1261618"/>
                </a:lnTo>
                <a:lnTo>
                  <a:pt x="62838" y="1198577"/>
                </a:lnTo>
                <a:lnTo>
                  <a:pt x="74294" y="1127760"/>
                </a:lnTo>
                <a:lnTo>
                  <a:pt x="73991" y="1118987"/>
                </a:lnTo>
                <a:lnTo>
                  <a:pt x="70437" y="1111297"/>
                </a:lnTo>
                <a:lnTo>
                  <a:pt x="64240" y="1105489"/>
                </a:lnTo>
                <a:lnTo>
                  <a:pt x="56006" y="1102360"/>
                </a:lnTo>
                <a:close/>
              </a:path>
              <a:path w="1083945" h="1310004">
                <a:moveTo>
                  <a:pt x="62838" y="1198577"/>
                </a:moveTo>
                <a:lnTo>
                  <a:pt x="10921" y="1261618"/>
                </a:lnTo>
                <a:lnTo>
                  <a:pt x="44957" y="1289812"/>
                </a:lnTo>
                <a:lnTo>
                  <a:pt x="53638" y="1279271"/>
                </a:lnTo>
                <a:lnTo>
                  <a:pt x="49783" y="1279271"/>
                </a:lnTo>
                <a:lnTo>
                  <a:pt x="20319" y="1255014"/>
                </a:lnTo>
                <a:lnTo>
                  <a:pt x="55830" y="1241893"/>
                </a:lnTo>
                <a:lnTo>
                  <a:pt x="62838" y="1198577"/>
                </a:lnTo>
                <a:close/>
              </a:path>
              <a:path w="1083945" h="1310004">
                <a:moveTo>
                  <a:pt x="172995" y="1200469"/>
                </a:moveTo>
                <a:lnTo>
                  <a:pt x="164337" y="1201801"/>
                </a:lnTo>
                <a:lnTo>
                  <a:pt x="96925" y="1226709"/>
                </a:lnTo>
                <a:lnTo>
                  <a:pt x="44957" y="1289812"/>
                </a:lnTo>
                <a:lnTo>
                  <a:pt x="53666" y="1289812"/>
                </a:lnTo>
                <a:lnTo>
                  <a:pt x="179577" y="1243330"/>
                </a:lnTo>
                <a:lnTo>
                  <a:pt x="187033" y="1238670"/>
                </a:lnTo>
                <a:lnTo>
                  <a:pt x="191976" y="1231773"/>
                </a:lnTo>
                <a:lnTo>
                  <a:pt x="193990" y="1223541"/>
                </a:lnTo>
                <a:lnTo>
                  <a:pt x="192658" y="1214882"/>
                </a:lnTo>
                <a:lnTo>
                  <a:pt x="188073" y="1207426"/>
                </a:lnTo>
                <a:lnTo>
                  <a:pt x="181213" y="1202483"/>
                </a:lnTo>
                <a:lnTo>
                  <a:pt x="172995" y="1200469"/>
                </a:lnTo>
                <a:close/>
              </a:path>
              <a:path w="1083945" h="1310004">
                <a:moveTo>
                  <a:pt x="55830" y="1241893"/>
                </a:moveTo>
                <a:lnTo>
                  <a:pt x="20319" y="1255014"/>
                </a:lnTo>
                <a:lnTo>
                  <a:pt x="49783" y="1279271"/>
                </a:lnTo>
                <a:lnTo>
                  <a:pt x="55830" y="1241893"/>
                </a:lnTo>
                <a:close/>
              </a:path>
              <a:path w="1083945" h="1310004">
                <a:moveTo>
                  <a:pt x="96925" y="1226709"/>
                </a:moveTo>
                <a:lnTo>
                  <a:pt x="55830" y="1241893"/>
                </a:lnTo>
                <a:lnTo>
                  <a:pt x="49783" y="1279271"/>
                </a:lnTo>
                <a:lnTo>
                  <a:pt x="53638" y="1279271"/>
                </a:lnTo>
                <a:lnTo>
                  <a:pt x="96925" y="1226709"/>
                </a:lnTo>
                <a:close/>
              </a:path>
              <a:path w="1083945" h="1310004">
                <a:moveTo>
                  <a:pt x="1049908" y="0"/>
                </a:moveTo>
                <a:lnTo>
                  <a:pt x="62838" y="1198577"/>
                </a:lnTo>
                <a:lnTo>
                  <a:pt x="55830" y="1241893"/>
                </a:lnTo>
                <a:lnTo>
                  <a:pt x="96925" y="1226709"/>
                </a:lnTo>
                <a:lnTo>
                  <a:pt x="1083945" y="28193"/>
                </a:lnTo>
                <a:lnTo>
                  <a:pt x="1049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9999" y="3581908"/>
            <a:ext cx="746760" cy="1306830"/>
          </a:xfrm>
          <a:custGeom>
            <a:avLst/>
            <a:gdLst/>
            <a:ahLst/>
            <a:cxnLst/>
            <a:rect l="l" t="t" r="r" b="b"/>
            <a:pathLst>
              <a:path w="746760" h="1306829">
                <a:moveTo>
                  <a:pt x="592595" y="1168062"/>
                </a:moveTo>
                <a:lnTo>
                  <a:pt x="584152" y="1168590"/>
                </a:lnTo>
                <a:lnTo>
                  <a:pt x="576494" y="1172261"/>
                </a:lnTo>
                <a:lnTo>
                  <a:pt x="570611" y="1178813"/>
                </a:lnTo>
                <a:lnTo>
                  <a:pt x="567733" y="1187055"/>
                </a:lnTo>
                <a:lnTo>
                  <a:pt x="568261" y="1195498"/>
                </a:lnTo>
                <a:lnTo>
                  <a:pt x="571932" y="1203156"/>
                </a:lnTo>
                <a:lnTo>
                  <a:pt x="578484" y="1209039"/>
                </a:lnTo>
                <a:lnTo>
                  <a:pt x="743204" y="1306321"/>
                </a:lnTo>
                <a:lnTo>
                  <a:pt x="743716" y="1278762"/>
                </a:lnTo>
                <a:lnTo>
                  <a:pt x="702564" y="1278762"/>
                </a:lnTo>
                <a:lnTo>
                  <a:pt x="662698" y="1207426"/>
                </a:lnTo>
                <a:lnTo>
                  <a:pt x="600837" y="1170939"/>
                </a:lnTo>
                <a:lnTo>
                  <a:pt x="592595" y="1168062"/>
                </a:lnTo>
                <a:close/>
              </a:path>
              <a:path w="746760" h="1306829">
                <a:moveTo>
                  <a:pt x="662698" y="1207426"/>
                </a:moveTo>
                <a:lnTo>
                  <a:pt x="702564" y="1278762"/>
                </a:lnTo>
                <a:lnTo>
                  <a:pt x="722549" y="1267586"/>
                </a:lnTo>
                <a:lnTo>
                  <a:pt x="699769" y="1267586"/>
                </a:lnTo>
                <a:lnTo>
                  <a:pt x="700460" y="1229699"/>
                </a:lnTo>
                <a:lnTo>
                  <a:pt x="662698" y="1207426"/>
                </a:lnTo>
                <a:close/>
              </a:path>
              <a:path w="746760" h="1306829">
                <a:moveTo>
                  <a:pt x="725043" y="1092453"/>
                </a:moveTo>
                <a:lnTo>
                  <a:pt x="701260" y="1185754"/>
                </a:lnTo>
                <a:lnTo>
                  <a:pt x="741171" y="1257172"/>
                </a:lnTo>
                <a:lnTo>
                  <a:pt x="702564" y="1278762"/>
                </a:lnTo>
                <a:lnTo>
                  <a:pt x="743716" y="1278762"/>
                </a:lnTo>
                <a:lnTo>
                  <a:pt x="746759" y="1114932"/>
                </a:lnTo>
                <a:lnTo>
                  <a:pt x="745206" y="1106312"/>
                </a:lnTo>
                <a:lnTo>
                  <a:pt x="740616" y="1099216"/>
                </a:lnTo>
                <a:lnTo>
                  <a:pt x="733669" y="1094358"/>
                </a:lnTo>
                <a:lnTo>
                  <a:pt x="725043" y="1092453"/>
                </a:lnTo>
                <a:close/>
              </a:path>
              <a:path w="746760" h="1306829">
                <a:moveTo>
                  <a:pt x="700460" y="1229699"/>
                </a:moveTo>
                <a:lnTo>
                  <a:pt x="699769" y="1267586"/>
                </a:lnTo>
                <a:lnTo>
                  <a:pt x="733044" y="1248917"/>
                </a:lnTo>
                <a:lnTo>
                  <a:pt x="700460" y="1229699"/>
                </a:lnTo>
                <a:close/>
              </a:path>
              <a:path w="746760" h="1306829">
                <a:moveTo>
                  <a:pt x="701260" y="1185754"/>
                </a:moveTo>
                <a:lnTo>
                  <a:pt x="700460" y="1229699"/>
                </a:lnTo>
                <a:lnTo>
                  <a:pt x="733044" y="1248917"/>
                </a:lnTo>
                <a:lnTo>
                  <a:pt x="699769" y="1267586"/>
                </a:lnTo>
                <a:lnTo>
                  <a:pt x="722549" y="1267586"/>
                </a:lnTo>
                <a:lnTo>
                  <a:pt x="741171" y="1257172"/>
                </a:lnTo>
                <a:lnTo>
                  <a:pt x="701260" y="1185754"/>
                </a:lnTo>
                <a:close/>
              </a:path>
              <a:path w="746760" h="1306829">
                <a:moveTo>
                  <a:pt x="38608" y="0"/>
                </a:moveTo>
                <a:lnTo>
                  <a:pt x="0" y="21589"/>
                </a:lnTo>
                <a:lnTo>
                  <a:pt x="662698" y="1207426"/>
                </a:lnTo>
                <a:lnTo>
                  <a:pt x="700460" y="1229699"/>
                </a:lnTo>
                <a:lnTo>
                  <a:pt x="701260" y="1185754"/>
                </a:lnTo>
                <a:lnTo>
                  <a:pt x="38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90442" y="4887342"/>
            <a:ext cx="1600200" cy="6858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525145">
              <a:lnSpc>
                <a:spcPts val="2700"/>
              </a:lnSpc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>
              <a:latin typeface="Tahoma"/>
              <a:cs typeface="Tahoma"/>
            </a:endParaRPr>
          </a:p>
          <a:p>
            <a:pPr marL="488950">
              <a:lnSpc>
                <a:spcPts val="27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[2+]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642" y="4887342"/>
            <a:ext cx="1600200" cy="6858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55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  <a:p>
            <a:pPr algn="ctr">
              <a:lnSpc>
                <a:spcPts val="27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[3-]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3444" y="1817497"/>
            <a:ext cx="4659630" cy="8159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5" dirty="0" smtClean="0">
                <a:latin typeface="Times New Roman"/>
                <a:cs typeface="Times New Roman"/>
              </a:rPr>
              <a:t>Good </a:t>
            </a:r>
            <a:r>
              <a:rPr sz="2400" dirty="0">
                <a:latin typeface="Times New Roman"/>
                <a:cs typeface="Times New Roman"/>
              </a:rPr>
              <a:t>day </a:t>
            </a:r>
            <a:r>
              <a:rPr sz="2400" spc="-5" dirty="0" smtClean="0">
                <a:latin typeface="Times New Roman"/>
                <a:cs typeface="Times New Roman"/>
              </a:rPr>
              <a:t>for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dirty="0" smtClean="0">
                <a:latin typeface="Times New Roman"/>
                <a:cs typeface="Times New Roman"/>
              </a:rPr>
              <a:t>tennis?</a:t>
            </a:r>
            <a:endParaRPr sz="2400" dirty="0">
              <a:latin typeface="Times New Roman"/>
              <a:cs typeface="Times New Roman"/>
            </a:endParaRPr>
          </a:p>
          <a:p>
            <a:pPr marR="285115" algn="r">
              <a:lnSpc>
                <a:spcPct val="100000"/>
              </a:lnSpc>
              <a:spcBef>
                <a:spcPts val="229"/>
              </a:spcBef>
            </a:pPr>
            <a:r>
              <a:rPr lang="en-US" sz="2400" dirty="0" smtClean="0">
                <a:solidFill>
                  <a:srgbClr val="FFFFFF"/>
                </a:solidFill>
                <a:latin typeface="Tahoma"/>
                <a:cs typeface="Tahoma"/>
              </a:rPr>
              <a:t>Weather</a:t>
            </a:r>
            <a:endParaRPr sz="2400" dirty="0">
              <a:latin typeface="Tahoma"/>
              <a:cs typeface="Tahoma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220162" y="2782187"/>
            <a:ext cx="660434" cy="825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791200" y="4191000"/>
            <a:ext cx="2286000" cy="3749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Just the rainy days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bject 16"/>
          <p:cNvSpPr txBox="1"/>
          <p:nvPr/>
        </p:nvSpPr>
        <p:spPr>
          <a:xfrm>
            <a:off x="3512432" y="3622186"/>
            <a:ext cx="1600200" cy="685800"/>
          </a:xfrm>
          <a:prstGeom prst="rect">
            <a:avLst/>
          </a:prstGeom>
          <a:solidFill>
            <a:srgbClr val="FF0000">
              <a:alpha val="21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525145">
              <a:lnSpc>
                <a:spcPts val="2695"/>
              </a:lnSpc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  <a:p>
            <a:pPr marL="488950">
              <a:lnSpc>
                <a:spcPts val="2705"/>
              </a:lnSpc>
            </a:pPr>
            <a:r>
              <a:rPr sz="2400" dirty="0" smtClean="0">
                <a:solidFill>
                  <a:srgbClr val="FFFFFF"/>
                </a:solidFill>
                <a:latin typeface="Tahoma"/>
                <a:cs typeface="Tahoma"/>
              </a:rPr>
              <a:t>[4+]</a:t>
            </a:r>
            <a:endParaRPr sz="2400" dirty="0">
              <a:latin typeface="Tahoma"/>
              <a:cs typeface="Tahoma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53054" y="2604451"/>
            <a:ext cx="1445433" cy="15090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568412"/>
              </p:ext>
            </p:extLst>
          </p:nvPr>
        </p:nvGraphicFramePr>
        <p:xfrm>
          <a:off x="3771523" y="4684050"/>
          <a:ext cx="5029202" cy="198336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5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0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13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227">
                <a:tc>
                  <a:txBody>
                    <a:bodyPr/>
                    <a:lstStyle/>
                    <a:p>
                      <a:pPr marL="31750" algn="l">
                        <a:lnSpc>
                          <a:spcPts val="2525"/>
                        </a:lnSpc>
                      </a:pPr>
                      <a:r>
                        <a:rPr lang="en-US" sz="2200" baseline="0" dirty="0" smtClean="0"/>
                        <a:t>Day</a:t>
                      </a:r>
                      <a:endParaRPr sz="2200" b="1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Temp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Humidity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Wind</a:t>
                      </a:r>
                      <a:endParaRPr lang="en-US" sz="2200" b="1" baseline="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525"/>
                        </a:lnSpc>
                      </a:pPr>
                      <a:r>
                        <a:rPr lang="en-US" sz="2200" baseline="0" dirty="0" smtClean="0"/>
                        <a:t>Tennis?</a:t>
                      </a:r>
                      <a:endParaRPr sz="2200" b="1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3115870706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d4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228600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   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d5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374">
                <a:tc>
                  <a:txBody>
                    <a:bodyPr/>
                    <a:lstStyle/>
                    <a:p>
                      <a:pPr marL="31750" algn="l">
                        <a:lnSpc>
                          <a:spcPts val="2495"/>
                        </a:lnSpc>
                      </a:pPr>
                      <a:r>
                        <a:rPr sz="2200" dirty="0"/>
                        <a:t>d6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C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5"/>
                        </a:lnSpc>
                      </a:pPr>
                      <a:r>
                        <a:rPr lang="en-US" sz="220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sz="22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035">
                <a:tc>
                  <a:txBody>
                    <a:bodyPr/>
                    <a:lstStyle/>
                    <a:p>
                      <a:pPr marL="31750" algn="l">
                        <a:lnSpc>
                          <a:spcPts val="2490"/>
                        </a:lnSpc>
                      </a:pPr>
                      <a:r>
                        <a:rPr sz="2200" dirty="0"/>
                        <a:t>d10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L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490"/>
                        </a:lnSpc>
                      </a:pPr>
                      <a:r>
                        <a:rPr lang="en-US" sz="2200" dirty="0" smtClean="0">
                          <a:solidFill>
                            <a:srgbClr val="0000FF"/>
                          </a:solidFill>
                        </a:rPr>
                        <a:t>Y</a:t>
                      </a:r>
                      <a:endParaRPr sz="2200" dirty="0">
                        <a:solidFill>
                          <a:srgbClr val="0000FF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marL="31750" algn="l">
                        <a:lnSpc>
                          <a:spcPts val="2525"/>
                        </a:lnSpc>
                      </a:pPr>
                      <a:r>
                        <a:rPr sz="2200" dirty="0"/>
                        <a:t>d14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W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38455" marR="0" lvl="0" indent="0" algn="l" defTabSz="914400" eaLnBrk="1" fontAlgn="auto" latinLnBrk="0" hangingPunct="1">
                        <a:lnSpc>
                          <a:spcPts val="2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T</a:t>
                      </a:r>
                      <a:r>
                        <a:rPr lang="en-US" sz="2200" baseline="-25000" dirty="0" smtClean="0"/>
                        <a:t>H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380365" marR="0" lvl="0" indent="0" algn="l" defTabSz="91440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W</a:t>
                      </a:r>
                      <a:r>
                        <a:rPr lang="en-US" sz="2200" baseline="-25000" dirty="0" smtClean="0"/>
                        <a:t>S</a:t>
                      </a:r>
                      <a:endParaRPr lang="en-US" sz="2200" baseline="-250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ts val="2525"/>
                        </a:lnSpc>
                      </a:pPr>
                      <a:r>
                        <a:rPr lang="en-US" sz="220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sz="22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0" name="object 17"/>
          <p:cNvSpPr/>
          <p:nvPr/>
        </p:nvSpPr>
        <p:spPr>
          <a:xfrm>
            <a:off x="7924800" y="6324600"/>
            <a:ext cx="685800" cy="342817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977900"/>
                </a:lnTo>
                <a:lnTo>
                  <a:pt x="526420" y="1012525"/>
                </a:lnTo>
                <a:lnTo>
                  <a:pt x="507380" y="1040780"/>
                </a:lnTo>
                <a:lnTo>
                  <a:pt x="479125" y="1059820"/>
                </a:lnTo>
                <a:lnTo>
                  <a:pt x="444500" y="1066800"/>
                </a:lnTo>
                <a:lnTo>
                  <a:pt x="88900" y="1066800"/>
                </a:lnTo>
                <a:lnTo>
                  <a:pt x="54274" y="1059820"/>
                </a:lnTo>
                <a:lnTo>
                  <a:pt x="26019" y="1040780"/>
                </a:lnTo>
                <a:lnTo>
                  <a:pt x="6979" y="1012525"/>
                </a:lnTo>
                <a:lnTo>
                  <a:pt x="0" y="977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00A7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7"/>
          <p:cNvSpPr/>
          <p:nvPr/>
        </p:nvSpPr>
        <p:spPr>
          <a:xfrm>
            <a:off x="7924800" y="5675733"/>
            <a:ext cx="694944" cy="342817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977900"/>
                </a:lnTo>
                <a:lnTo>
                  <a:pt x="526420" y="1012525"/>
                </a:lnTo>
                <a:lnTo>
                  <a:pt x="507380" y="1040780"/>
                </a:lnTo>
                <a:lnTo>
                  <a:pt x="479125" y="1059820"/>
                </a:lnTo>
                <a:lnTo>
                  <a:pt x="444500" y="1066800"/>
                </a:lnTo>
                <a:lnTo>
                  <a:pt x="88900" y="1066800"/>
                </a:lnTo>
                <a:lnTo>
                  <a:pt x="54274" y="1059820"/>
                </a:lnTo>
                <a:lnTo>
                  <a:pt x="26019" y="1040780"/>
                </a:lnTo>
                <a:lnTo>
                  <a:pt x="6979" y="1012525"/>
                </a:lnTo>
                <a:lnTo>
                  <a:pt x="0" y="977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00A7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8"/>
          <p:cNvSpPr/>
          <p:nvPr/>
        </p:nvSpPr>
        <p:spPr>
          <a:xfrm>
            <a:off x="7924800" y="5003975"/>
            <a:ext cx="694944" cy="679613"/>
          </a:xfrm>
          <a:custGeom>
            <a:avLst/>
            <a:gdLst/>
            <a:ahLst/>
            <a:cxnLst/>
            <a:rect l="l" t="t" r="r" b="b"/>
            <a:pathLst>
              <a:path w="533400" h="685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596900"/>
                </a:lnTo>
                <a:lnTo>
                  <a:pt x="526420" y="631503"/>
                </a:lnTo>
                <a:lnTo>
                  <a:pt x="507380" y="659761"/>
                </a:lnTo>
                <a:lnTo>
                  <a:pt x="479125" y="678813"/>
                </a:lnTo>
                <a:lnTo>
                  <a:pt x="444500" y="685800"/>
                </a:lnTo>
                <a:lnTo>
                  <a:pt x="88900" y="685800"/>
                </a:lnTo>
                <a:lnTo>
                  <a:pt x="54274" y="678813"/>
                </a:lnTo>
                <a:lnTo>
                  <a:pt x="26019" y="659761"/>
                </a:lnTo>
                <a:lnTo>
                  <a:pt x="6979" y="631503"/>
                </a:lnTo>
                <a:lnTo>
                  <a:pt x="0" y="596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8"/>
          <p:cNvSpPr/>
          <p:nvPr/>
        </p:nvSpPr>
        <p:spPr>
          <a:xfrm>
            <a:off x="7924800" y="6018550"/>
            <a:ext cx="685800" cy="325351"/>
          </a:xfrm>
          <a:custGeom>
            <a:avLst/>
            <a:gdLst/>
            <a:ahLst/>
            <a:cxnLst/>
            <a:rect l="l" t="t" r="r" b="b"/>
            <a:pathLst>
              <a:path w="533400" h="685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596900"/>
                </a:lnTo>
                <a:lnTo>
                  <a:pt x="526420" y="631503"/>
                </a:lnTo>
                <a:lnTo>
                  <a:pt x="507380" y="659761"/>
                </a:lnTo>
                <a:lnTo>
                  <a:pt x="479125" y="678813"/>
                </a:lnTo>
                <a:lnTo>
                  <a:pt x="444500" y="685800"/>
                </a:lnTo>
                <a:lnTo>
                  <a:pt x="88900" y="685800"/>
                </a:lnTo>
                <a:lnTo>
                  <a:pt x="54274" y="678813"/>
                </a:lnTo>
                <a:lnTo>
                  <a:pt x="26019" y="659761"/>
                </a:lnTo>
                <a:lnTo>
                  <a:pt x="6979" y="631503"/>
                </a:lnTo>
                <a:lnTo>
                  <a:pt x="0" y="596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7"/>
          <p:cNvSpPr/>
          <p:nvPr/>
        </p:nvSpPr>
        <p:spPr>
          <a:xfrm>
            <a:off x="7110679" y="6326207"/>
            <a:ext cx="685800" cy="342817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977900"/>
                </a:lnTo>
                <a:lnTo>
                  <a:pt x="526420" y="1012525"/>
                </a:lnTo>
                <a:lnTo>
                  <a:pt x="507380" y="1040780"/>
                </a:lnTo>
                <a:lnTo>
                  <a:pt x="479125" y="1059820"/>
                </a:lnTo>
                <a:lnTo>
                  <a:pt x="444500" y="1066800"/>
                </a:lnTo>
                <a:lnTo>
                  <a:pt x="88900" y="1066800"/>
                </a:lnTo>
                <a:lnTo>
                  <a:pt x="54274" y="1059820"/>
                </a:lnTo>
                <a:lnTo>
                  <a:pt x="26019" y="1040780"/>
                </a:lnTo>
                <a:lnTo>
                  <a:pt x="6979" y="1012525"/>
                </a:lnTo>
                <a:lnTo>
                  <a:pt x="0" y="977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00A7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7"/>
          <p:cNvSpPr/>
          <p:nvPr/>
        </p:nvSpPr>
        <p:spPr>
          <a:xfrm>
            <a:off x="7110679" y="5677340"/>
            <a:ext cx="694944" cy="342817"/>
          </a:xfrm>
          <a:custGeom>
            <a:avLst/>
            <a:gdLst/>
            <a:ahLst/>
            <a:cxnLst/>
            <a:rect l="l" t="t" r="r" b="b"/>
            <a:pathLst>
              <a:path w="533400" h="1066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977900"/>
                </a:lnTo>
                <a:lnTo>
                  <a:pt x="526420" y="1012525"/>
                </a:lnTo>
                <a:lnTo>
                  <a:pt x="507380" y="1040780"/>
                </a:lnTo>
                <a:lnTo>
                  <a:pt x="479125" y="1059820"/>
                </a:lnTo>
                <a:lnTo>
                  <a:pt x="444500" y="1066800"/>
                </a:lnTo>
                <a:lnTo>
                  <a:pt x="88900" y="1066800"/>
                </a:lnTo>
                <a:lnTo>
                  <a:pt x="54274" y="1059820"/>
                </a:lnTo>
                <a:lnTo>
                  <a:pt x="26019" y="1040780"/>
                </a:lnTo>
                <a:lnTo>
                  <a:pt x="6979" y="1012525"/>
                </a:lnTo>
                <a:lnTo>
                  <a:pt x="0" y="977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00A7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7110679" y="5005582"/>
            <a:ext cx="694944" cy="679613"/>
          </a:xfrm>
          <a:custGeom>
            <a:avLst/>
            <a:gdLst/>
            <a:ahLst/>
            <a:cxnLst/>
            <a:rect l="l" t="t" r="r" b="b"/>
            <a:pathLst>
              <a:path w="533400" h="685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596900"/>
                </a:lnTo>
                <a:lnTo>
                  <a:pt x="526420" y="631503"/>
                </a:lnTo>
                <a:lnTo>
                  <a:pt x="507380" y="659761"/>
                </a:lnTo>
                <a:lnTo>
                  <a:pt x="479125" y="678813"/>
                </a:lnTo>
                <a:lnTo>
                  <a:pt x="444500" y="685800"/>
                </a:lnTo>
                <a:lnTo>
                  <a:pt x="88900" y="685800"/>
                </a:lnTo>
                <a:lnTo>
                  <a:pt x="54274" y="678813"/>
                </a:lnTo>
                <a:lnTo>
                  <a:pt x="26019" y="659761"/>
                </a:lnTo>
                <a:lnTo>
                  <a:pt x="6979" y="631503"/>
                </a:lnTo>
                <a:lnTo>
                  <a:pt x="0" y="596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8"/>
          <p:cNvSpPr/>
          <p:nvPr/>
        </p:nvSpPr>
        <p:spPr>
          <a:xfrm>
            <a:off x="7110679" y="6020157"/>
            <a:ext cx="685800" cy="325351"/>
          </a:xfrm>
          <a:custGeom>
            <a:avLst/>
            <a:gdLst/>
            <a:ahLst/>
            <a:cxnLst/>
            <a:rect l="l" t="t" r="r" b="b"/>
            <a:pathLst>
              <a:path w="533400" h="6858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444500" y="0"/>
                </a:lnTo>
                <a:lnTo>
                  <a:pt x="479125" y="6979"/>
                </a:lnTo>
                <a:lnTo>
                  <a:pt x="507380" y="26019"/>
                </a:lnTo>
                <a:lnTo>
                  <a:pt x="526420" y="54274"/>
                </a:lnTo>
                <a:lnTo>
                  <a:pt x="533400" y="88900"/>
                </a:lnTo>
                <a:lnTo>
                  <a:pt x="533400" y="596900"/>
                </a:lnTo>
                <a:lnTo>
                  <a:pt x="526420" y="631503"/>
                </a:lnTo>
                <a:lnTo>
                  <a:pt x="507380" y="659761"/>
                </a:lnTo>
                <a:lnTo>
                  <a:pt x="479125" y="678813"/>
                </a:lnTo>
                <a:lnTo>
                  <a:pt x="444500" y="685800"/>
                </a:lnTo>
                <a:lnTo>
                  <a:pt x="88900" y="685800"/>
                </a:lnTo>
                <a:lnTo>
                  <a:pt x="54274" y="678813"/>
                </a:lnTo>
                <a:lnTo>
                  <a:pt x="26019" y="659761"/>
                </a:lnTo>
                <a:lnTo>
                  <a:pt x="6979" y="631503"/>
                </a:lnTo>
                <a:lnTo>
                  <a:pt x="0" y="5969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937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46"/>
    </mc:Choice>
    <mc:Fallback>
      <p:transition spd="slow" advTm="4204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536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 smtClean="0"/>
              <a:t>Final</a:t>
            </a:r>
            <a:r>
              <a:rPr sz="3600" spc="-80" dirty="0" smtClean="0"/>
              <a:t> </a:t>
            </a:r>
            <a:r>
              <a:rPr sz="3600" dirty="0"/>
              <a:t>Tree</a:t>
            </a:r>
          </a:p>
        </p:txBody>
      </p:sp>
      <p:sp>
        <p:nvSpPr>
          <p:cNvPr id="3" name="object 3"/>
          <p:cNvSpPr/>
          <p:nvPr/>
        </p:nvSpPr>
        <p:spPr>
          <a:xfrm>
            <a:off x="3505961" y="251536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1709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5961" y="251536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25908">
            <a:solidFill>
              <a:srgbClr val="1709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93008" y="2622930"/>
            <a:ext cx="1626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FFFFF"/>
                </a:solidFill>
                <a:latin typeface="Tahoma"/>
                <a:cs typeface="Tahoma"/>
              </a:rPr>
              <a:t>Weather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607" y="3721608"/>
            <a:ext cx="1626235" cy="559435"/>
          </a:xfrm>
          <a:prstGeom prst="rect">
            <a:avLst/>
          </a:prstGeom>
          <a:solidFill>
            <a:srgbClr val="170981"/>
          </a:solidFill>
        </p:spPr>
        <p:txBody>
          <a:bodyPr vert="horz" wrap="square" lIns="0" tIns="9525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750"/>
              </a:spcBef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Humidity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48535" y="2802254"/>
            <a:ext cx="1270635" cy="932815"/>
          </a:xfrm>
          <a:custGeom>
            <a:avLst/>
            <a:gdLst/>
            <a:ahLst/>
            <a:cxnLst/>
            <a:rect l="l" t="t" r="r" b="b"/>
            <a:pathLst>
              <a:path w="1270635" h="932814">
                <a:moveTo>
                  <a:pt x="97589" y="743922"/>
                </a:moveTo>
                <a:lnTo>
                  <a:pt x="89233" y="745458"/>
                </a:lnTo>
                <a:lnTo>
                  <a:pt x="82043" y="749994"/>
                </a:lnTo>
                <a:lnTo>
                  <a:pt x="76962" y="757174"/>
                </a:lnTo>
                <a:lnTo>
                  <a:pt x="0" y="932307"/>
                </a:lnTo>
                <a:lnTo>
                  <a:pt x="78218" y="924433"/>
                </a:lnTo>
                <a:lnTo>
                  <a:pt x="48513" y="924433"/>
                </a:lnTo>
                <a:lnTo>
                  <a:pt x="22478" y="888746"/>
                </a:lnTo>
                <a:lnTo>
                  <a:pt x="88605" y="840652"/>
                </a:lnTo>
                <a:lnTo>
                  <a:pt x="117475" y="774954"/>
                </a:lnTo>
                <a:lnTo>
                  <a:pt x="119370" y="766371"/>
                </a:lnTo>
                <a:lnTo>
                  <a:pt x="117871" y="758015"/>
                </a:lnTo>
                <a:lnTo>
                  <a:pt x="113349" y="750825"/>
                </a:lnTo>
                <a:lnTo>
                  <a:pt x="106171" y="745744"/>
                </a:lnTo>
                <a:lnTo>
                  <a:pt x="97589" y="743922"/>
                </a:lnTo>
                <a:close/>
              </a:path>
              <a:path w="1270635" h="932814">
                <a:moveTo>
                  <a:pt x="88605" y="840652"/>
                </a:moveTo>
                <a:lnTo>
                  <a:pt x="22478" y="888746"/>
                </a:lnTo>
                <a:lnTo>
                  <a:pt x="48513" y="924433"/>
                </a:lnTo>
                <a:lnTo>
                  <a:pt x="60912" y="915416"/>
                </a:lnTo>
                <a:lnTo>
                  <a:pt x="55752" y="915416"/>
                </a:lnTo>
                <a:lnTo>
                  <a:pt x="33273" y="884555"/>
                </a:lnTo>
                <a:lnTo>
                  <a:pt x="70980" y="880762"/>
                </a:lnTo>
                <a:lnTo>
                  <a:pt x="88605" y="840652"/>
                </a:lnTo>
                <a:close/>
              </a:path>
              <a:path w="1270635" h="932814">
                <a:moveTo>
                  <a:pt x="186054" y="869188"/>
                </a:moveTo>
                <a:lnTo>
                  <a:pt x="114593" y="876375"/>
                </a:lnTo>
                <a:lnTo>
                  <a:pt x="48513" y="924433"/>
                </a:lnTo>
                <a:lnTo>
                  <a:pt x="78218" y="924433"/>
                </a:lnTo>
                <a:lnTo>
                  <a:pt x="190500" y="913130"/>
                </a:lnTo>
                <a:lnTo>
                  <a:pt x="210184" y="888873"/>
                </a:lnTo>
                <a:lnTo>
                  <a:pt x="207629" y="880528"/>
                </a:lnTo>
                <a:lnTo>
                  <a:pt x="202215" y="874029"/>
                </a:lnTo>
                <a:lnTo>
                  <a:pt x="194754" y="870031"/>
                </a:lnTo>
                <a:lnTo>
                  <a:pt x="186054" y="869188"/>
                </a:lnTo>
                <a:close/>
              </a:path>
              <a:path w="1270635" h="932814">
                <a:moveTo>
                  <a:pt x="70980" y="880762"/>
                </a:moveTo>
                <a:lnTo>
                  <a:pt x="33273" y="884555"/>
                </a:lnTo>
                <a:lnTo>
                  <a:pt x="55752" y="915416"/>
                </a:lnTo>
                <a:lnTo>
                  <a:pt x="70980" y="880762"/>
                </a:lnTo>
                <a:close/>
              </a:path>
              <a:path w="1270635" h="932814">
                <a:moveTo>
                  <a:pt x="114593" y="876375"/>
                </a:moveTo>
                <a:lnTo>
                  <a:pt x="70980" y="880762"/>
                </a:lnTo>
                <a:lnTo>
                  <a:pt x="55752" y="915416"/>
                </a:lnTo>
                <a:lnTo>
                  <a:pt x="60912" y="915416"/>
                </a:lnTo>
                <a:lnTo>
                  <a:pt x="114593" y="876375"/>
                </a:lnTo>
                <a:close/>
              </a:path>
              <a:path w="1270635" h="932814">
                <a:moveTo>
                  <a:pt x="1244473" y="0"/>
                </a:moveTo>
                <a:lnTo>
                  <a:pt x="88605" y="840652"/>
                </a:lnTo>
                <a:lnTo>
                  <a:pt x="70980" y="880762"/>
                </a:lnTo>
                <a:lnTo>
                  <a:pt x="114593" y="876375"/>
                </a:lnTo>
                <a:lnTo>
                  <a:pt x="1270380" y="35814"/>
                </a:lnTo>
                <a:lnTo>
                  <a:pt x="1244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5494" y="2800730"/>
            <a:ext cx="1953895" cy="1091565"/>
          </a:xfrm>
          <a:custGeom>
            <a:avLst/>
            <a:gdLst/>
            <a:ahLst/>
            <a:cxnLst/>
            <a:rect l="l" t="t" r="r" b="b"/>
            <a:pathLst>
              <a:path w="1953895" h="1091564">
                <a:moveTo>
                  <a:pt x="1833045" y="1045216"/>
                </a:moveTo>
                <a:lnTo>
                  <a:pt x="1761362" y="1047115"/>
                </a:lnTo>
                <a:lnTo>
                  <a:pt x="1739900" y="1069721"/>
                </a:lnTo>
                <a:lnTo>
                  <a:pt x="1741824" y="1078273"/>
                </a:lnTo>
                <a:lnTo>
                  <a:pt x="1746726" y="1085183"/>
                </a:lnTo>
                <a:lnTo>
                  <a:pt x="1753866" y="1089759"/>
                </a:lnTo>
                <a:lnTo>
                  <a:pt x="1762505" y="1091311"/>
                </a:lnTo>
                <a:lnTo>
                  <a:pt x="1953895" y="1086231"/>
                </a:lnTo>
                <a:lnTo>
                  <a:pt x="1952903" y="1084580"/>
                </a:lnTo>
                <a:lnTo>
                  <a:pt x="1904746" y="1084580"/>
                </a:lnTo>
                <a:lnTo>
                  <a:pt x="1833045" y="1045216"/>
                </a:lnTo>
                <a:close/>
              </a:path>
              <a:path w="1953895" h="1091564">
                <a:moveTo>
                  <a:pt x="1876981" y="1044052"/>
                </a:moveTo>
                <a:lnTo>
                  <a:pt x="1833045" y="1045216"/>
                </a:lnTo>
                <a:lnTo>
                  <a:pt x="1904746" y="1084580"/>
                </a:lnTo>
                <a:lnTo>
                  <a:pt x="1909153" y="1076579"/>
                </a:lnTo>
                <a:lnTo>
                  <a:pt x="1896490" y="1076579"/>
                </a:lnTo>
                <a:lnTo>
                  <a:pt x="1876981" y="1044052"/>
                </a:lnTo>
                <a:close/>
              </a:path>
              <a:path w="1953895" h="1091564">
                <a:moveTo>
                  <a:pt x="1833304" y="911681"/>
                </a:moveTo>
                <a:lnTo>
                  <a:pt x="1824989" y="914654"/>
                </a:lnTo>
                <a:lnTo>
                  <a:pt x="1818532" y="920537"/>
                </a:lnTo>
                <a:lnTo>
                  <a:pt x="1814956" y="928195"/>
                </a:lnTo>
                <a:lnTo>
                  <a:pt x="1814524" y="936638"/>
                </a:lnTo>
                <a:lnTo>
                  <a:pt x="1817497" y="944880"/>
                </a:lnTo>
                <a:lnTo>
                  <a:pt x="1854472" y="1006526"/>
                </a:lnTo>
                <a:lnTo>
                  <a:pt x="1926081" y="1045845"/>
                </a:lnTo>
                <a:lnTo>
                  <a:pt x="1904746" y="1084580"/>
                </a:lnTo>
                <a:lnTo>
                  <a:pt x="1952903" y="1084580"/>
                </a:lnTo>
                <a:lnTo>
                  <a:pt x="1855342" y="922147"/>
                </a:lnTo>
                <a:lnTo>
                  <a:pt x="1849457" y="915689"/>
                </a:lnTo>
                <a:lnTo>
                  <a:pt x="1841785" y="912114"/>
                </a:lnTo>
                <a:lnTo>
                  <a:pt x="1833304" y="911681"/>
                </a:lnTo>
                <a:close/>
              </a:path>
              <a:path w="1953895" h="1091564">
                <a:moveTo>
                  <a:pt x="1914778" y="1043051"/>
                </a:moveTo>
                <a:lnTo>
                  <a:pt x="1876981" y="1044052"/>
                </a:lnTo>
                <a:lnTo>
                  <a:pt x="1896490" y="1076579"/>
                </a:lnTo>
                <a:lnTo>
                  <a:pt x="1914778" y="1043051"/>
                </a:lnTo>
                <a:close/>
              </a:path>
              <a:path w="1953895" h="1091564">
                <a:moveTo>
                  <a:pt x="1920993" y="1043051"/>
                </a:moveTo>
                <a:lnTo>
                  <a:pt x="1914778" y="1043051"/>
                </a:lnTo>
                <a:lnTo>
                  <a:pt x="1896490" y="1076579"/>
                </a:lnTo>
                <a:lnTo>
                  <a:pt x="1909153" y="1076579"/>
                </a:lnTo>
                <a:lnTo>
                  <a:pt x="1926081" y="1045845"/>
                </a:lnTo>
                <a:lnTo>
                  <a:pt x="1920993" y="1043051"/>
                </a:lnTo>
                <a:close/>
              </a:path>
              <a:path w="1953895" h="1091564">
                <a:moveTo>
                  <a:pt x="21335" y="0"/>
                </a:moveTo>
                <a:lnTo>
                  <a:pt x="0" y="38862"/>
                </a:lnTo>
                <a:lnTo>
                  <a:pt x="1833045" y="1045216"/>
                </a:lnTo>
                <a:lnTo>
                  <a:pt x="1876981" y="1044052"/>
                </a:lnTo>
                <a:lnTo>
                  <a:pt x="1854472" y="1006526"/>
                </a:lnTo>
                <a:lnTo>
                  <a:pt x="21335" y="0"/>
                </a:lnTo>
                <a:close/>
              </a:path>
              <a:path w="1953895" h="1091564">
                <a:moveTo>
                  <a:pt x="1854472" y="1006526"/>
                </a:moveTo>
                <a:lnTo>
                  <a:pt x="1876981" y="1044052"/>
                </a:lnTo>
                <a:lnTo>
                  <a:pt x="1914778" y="1043051"/>
                </a:lnTo>
                <a:lnTo>
                  <a:pt x="1920993" y="1043051"/>
                </a:lnTo>
                <a:lnTo>
                  <a:pt x="1854472" y="1006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72817" y="3003930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smtClean="0">
                <a:latin typeface="Tahoma"/>
                <a:cs typeface="Tahoma"/>
              </a:rPr>
              <a:t>Sun</a:t>
            </a:r>
            <a:r>
              <a:rPr sz="2400" spc="-15" smtClean="0">
                <a:latin typeface="Tahoma"/>
                <a:cs typeface="Tahoma"/>
              </a:rPr>
              <a:t>n</a:t>
            </a:r>
            <a:r>
              <a:rPr sz="2400" smtClean="0">
                <a:latin typeface="Tahoma"/>
                <a:cs typeface="Tahoma"/>
              </a:rPr>
              <a:t>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10045" y="3003930"/>
            <a:ext cx="611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Tahoma"/>
                <a:cs typeface="Tahoma"/>
              </a:rPr>
              <a:t>R</a:t>
            </a:r>
            <a:r>
              <a:rPr sz="2400" dirty="0">
                <a:latin typeface="Tahoma"/>
                <a:cs typeface="Tahoma"/>
              </a:rPr>
              <a:t>ain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35984" y="3276600"/>
            <a:ext cx="1198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smtClean="0">
                <a:latin typeface="Tahoma"/>
                <a:cs typeface="Tahoma"/>
              </a:rPr>
              <a:t>Cloudy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916" y="4756784"/>
            <a:ext cx="640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Hi</a:t>
            </a:r>
            <a:r>
              <a:rPr sz="2400" dirty="0">
                <a:latin typeface="Tahoma"/>
                <a:cs typeface="Tahoma"/>
              </a:rPr>
              <a:t>gh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1735" y="4253865"/>
            <a:ext cx="1083945" cy="1310005"/>
          </a:xfrm>
          <a:custGeom>
            <a:avLst/>
            <a:gdLst/>
            <a:ahLst/>
            <a:cxnLst/>
            <a:rect l="l" t="t" r="r" b="b"/>
            <a:pathLst>
              <a:path w="1083945" h="1310004">
                <a:moveTo>
                  <a:pt x="56006" y="1102360"/>
                </a:moveTo>
                <a:lnTo>
                  <a:pt x="0" y="1309624"/>
                </a:lnTo>
                <a:lnTo>
                  <a:pt x="53666" y="1289812"/>
                </a:lnTo>
                <a:lnTo>
                  <a:pt x="44957" y="1289812"/>
                </a:lnTo>
                <a:lnTo>
                  <a:pt x="10921" y="1261618"/>
                </a:lnTo>
                <a:lnTo>
                  <a:pt x="62838" y="1198577"/>
                </a:lnTo>
                <a:lnTo>
                  <a:pt x="74294" y="1127760"/>
                </a:lnTo>
                <a:lnTo>
                  <a:pt x="73991" y="1118987"/>
                </a:lnTo>
                <a:lnTo>
                  <a:pt x="70437" y="1111297"/>
                </a:lnTo>
                <a:lnTo>
                  <a:pt x="64240" y="1105489"/>
                </a:lnTo>
                <a:lnTo>
                  <a:pt x="56006" y="1102360"/>
                </a:lnTo>
                <a:close/>
              </a:path>
              <a:path w="1083945" h="1310004">
                <a:moveTo>
                  <a:pt x="62838" y="1198577"/>
                </a:moveTo>
                <a:lnTo>
                  <a:pt x="10921" y="1261618"/>
                </a:lnTo>
                <a:lnTo>
                  <a:pt x="44957" y="1289812"/>
                </a:lnTo>
                <a:lnTo>
                  <a:pt x="53638" y="1279271"/>
                </a:lnTo>
                <a:lnTo>
                  <a:pt x="49783" y="1279271"/>
                </a:lnTo>
                <a:lnTo>
                  <a:pt x="20319" y="1255014"/>
                </a:lnTo>
                <a:lnTo>
                  <a:pt x="55830" y="1241893"/>
                </a:lnTo>
                <a:lnTo>
                  <a:pt x="62838" y="1198577"/>
                </a:lnTo>
                <a:close/>
              </a:path>
              <a:path w="1083945" h="1310004">
                <a:moveTo>
                  <a:pt x="172995" y="1200469"/>
                </a:moveTo>
                <a:lnTo>
                  <a:pt x="164337" y="1201801"/>
                </a:lnTo>
                <a:lnTo>
                  <a:pt x="96925" y="1226709"/>
                </a:lnTo>
                <a:lnTo>
                  <a:pt x="44957" y="1289812"/>
                </a:lnTo>
                <a:lnTo>
                  <a:pt x="53666" y="1289812"/>
                </a:lnTo>
                <a:lnTo>
                  <a:pt x="179577" y="1243330"/>
                </a:lnTo>
                <a:lnTo>
                  <a:pt x="187033" y="1238670"/>
                </a:lnTo>
                <a:lnTo>
                  <a:pt x="191976" y="1231773"/>
                </a:lnTo>
                <a:lnTo>
                  <a:pt x="193990" y="1223541"/>
                </a:lnTo>
                <a:lnTo>
                  <a:pt x="192658" y="1214882"/>
                </a:lnTo>
                <a:lnTo>
                  <a:pt x="188073" y="1207426"/>
                </a:lnTo>
                <a:lnTo>
                  <a:pt x="181213" y="1202483"/>
                </a:lnTo>
                <a:lnTo>
                  <a:pt x="172995" y="1200469"/>
                </a:lnTo>
                <a:close/>
              </a:path>
              <a:path w="1083945" h="1310004">
                <a:moveTo>
                  <a:pt x="55830" y="1241893"/>
                </a:moveTo>
                <a:lnTo>
                  <a:pt x="20319" y="1255014"/>
                </a:lnTo>
                <a:lnTo>
                  <a:pt x="49783" y="1279271"/>
                </a:lnTo>
                <a:lnTo>
                  <a:pt x="55830" y="1241893"/>
                </a:lnTo>
                <a:close/>
              </a:path>
              <a:path w="1083945" h="1310004">
                <a:moveTo>
                  <a:pt x="96925" y="1226709"/>
                </a:moveTo>
                <a:lnTo>
                  <a:pt x="55830" y="1241893"/>
                </a:lnTo>
                <a:lnTo>
                  <a:pt x="49783" y="1279271"/>
                </a:lnTo>
                <a:lnTo>
                  <a:pt x="53638" y="1279271"/>
                </a:lnTo>
                <a:lnTo>
                  <a:pt x="96925" y="1226709"/>
                </a:lnTo>
                <a:close/>
              </a:path>
              <a:path w="1083945" h="1310004">
                <a:moveTo>
                  <a:pt x="1049908" y="0"/>
                </a:moveTo>
                <a:lnTo>
                  <a:pt x="62838" y="1198577"/>
                </a:lnTo>
                <a:lnTo>
                  <a:pt x="55830" y="1241893"/>
                </a:lnTo>
                <a:lnTo>
                  <a:pt x="96925" y="1226709"/>
                </a:lnTo>
                <a:lnTo>
                  <a:pt x="1083945" y="28193"/>
                </a:lnTo>
                <a:lnTo>
                  <a:pt x="1049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9357" y="4257166"/>
            <a:ext cx="746760" cy="1306830"/>
          </a:xfrm>
          <a:custGeom>
            <a:avLst/>
            <a:gdLst/>
            <a:ahLst/>
            <a:cxnLst/>
            <a:rect l="l" t="t" r="r" b="b"/>
            <a:pathLst>
              <a:path w="746760" h="1306829">
                <a:moveTo>
                  <a:pt x="592595" y="1168062"/>
                </a:moveTo>
                <a:lnTo>
                  <a:pt x="584152" y="1168590"/>
                </a:lnTo>
                <a:lnTo>
                  <a:pt x="576494" y="1172261"/>
                </a:lnTo>
                <a:lnTo>
                  <a:pt x="570611" y="1178813"/>
                </a:lnTo>
                <a:lnTo>
                  <a:pt x="567733" y="1187055"/>
                </a:lnTo>
                <a:lnTo>
                  <a:pt x="568261" y="1195498"/>
                </a:lnTo>
                <a:lnTo>
                  <a:pt x="571932" y="1203156"/>
                </a:lnTo>
                <a:lnTo>
                  <a:pt x="578484" y="1209039"/>
                </a:lnTo>
                <a:lnTo>
                  <a:pt x="743204" y="1306321"/>
                </a:lnTo>
                <a:lnTo>
                  <a:pt x="743716" y="1278762"/>
                </a:lnTo>
                <a:lnTo>
                  <a:pt x="702564" y="1278762"/>
                </a:lnTo>
                <a:lnTo>
                  <a:pt x="662698" y="1207426"/>
                </a:lnTo>
                <a:lnTo>
                  <a:pt x="600837" y="1170939"/>
                </a:lnTo>
                <a:lnTo>
                  <a:pt x="592595" y="1168062"/>
                </a:lnTo>
                <a:close/>
              </a:path>
              <a:path w="746760" h="1306829">
                <a:moveTo>
                  <a:pt x="662698" y="1207426"/>
                </a:moveTo>
                <a:lnTo>
                  <a:pt x="702564" y="1278762"/>
                </a:lnTo>
                <a:lnTo>
                  <a:pt x="722549" y="1267586"/>
                </a:lnTo>
                <a:lnTo>
                  <a:pt x="699769" y="1267586"/>
                </a:lnTo>
                <a:lnTo>
                  <a:pt x="700460" y="1229699"/>
                </a:lnTo>
                <a:lnTo>
                  <a:pt x="662698" y="1207426"/>
                </a:lnTo>
                <a:close/>
              </a:path>
              <a:path w="746760" h="1306829">
                <a:moveTo>
                  <a:pt x="725043" y="1092453"/>
                </a:moveTo>
                <a:lnTo>
                  <a:pt x="701260" y="1185754"/>
                </a:lnTo>
                <a:lnTo>
                  <a:pt x="741171" y="1257172"/>
                </a:lnTo>
                <a:lnTo>
                  <a:pt x="702564" y="1278762"/>
                </a:lnTo>
                <a:lnTo>
                  <a:pt x="743716" y="1278762"/>
                </a:lnTo>
                <a:lnTo>
                  <a:pt x="746759" y="1114932"/>
                </a:lnTo>
                <a:lnTo>
                  <a:pt x="745206" y="1106312"/>
                </a:lnTo>
                <a:lnTo>
                  <a:pt x="740616" y="1099216"/>
                </a:lnTo>
                <a:lnTo>
                  <a:pt x="733669" y="1094358"/>
                </a:lnTo>
                <a:lnTo>
                  <a:pt x="725043" y="1092453"/>
                </a:lnTo>
                <a:close/>
              </a:path>
              <a:path w="746760" h="1306829">
                <a:moveTo>
                  <a:pt x="700460" y="1229699"/>
                </a:moveTo>
                <a:lnTo>
                  <a:pt x="699769" y="1267586"/>
                </a:lnTo>
                <a:lnTo>
                  <a:pt x="733044" y="1248917"/>
                </a:lnTo>
                <a:lnTo>
                  <a:pt x="700460" y="1229699"/>
                </a:lnTo>
                <a:close/>
              </a:path>
              <a:path w="746760" h="1306829">
                <a:moveTo>
                  <a:pt x="701260" y="1185754"/>
                </a:moveTo>
                <a:lnTo>
                  <a:pt x="700460" y="1229699"/>
                </a:lnTo>
                <a:lnTo>
                  <a:pt x="733044" y="1248917"/>
                </a:lnTo>
                <a:lnTo>
                  <a:pt x="699769" y="1267586"/>
                </a:lnTo>
                <a:lnTo>
                  <a:pt x="722549" y="1267586"/>
                </a:lnTo>
                <a:lnTo>
                  <a:pt x="741171" y="1257172"/>
                </a:lnTo>
                <a:lnTo>
                  <a:pt x="701260" y="1185754"/>
                </a:lnTo>
                <a:close/>
              </a:path>
              <a:path w="746760" h="1306829">
                <a:moveTo>
                  <a:pt x="38608" y="0"/>
                </a:moveTo>
                <a:lnTo>
                  <a:pt x="0" y="21589"/>
                </a:lnTo>
                <a:lnTo>
                  <a:pt x="662698" y="1207426"/>
                </a:lnTo>
                <a:lnTo>
                  <a:pt x="700460" y="1229699"/>
                </a:lnTo>
                <a:lnTo>
                  <a:pt x="701260" y="1185754"/>
                </a:lnTo>
                <a:lnTo>
                  <a:pt x="38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97291" y="3626231"/>
            <a:ext cx="198755" cy="534035"/>
          </a:xfrm>
          <a:custGeom>
            <a:avLst/>
            <a:gdLst/>
            <a:ahLst/>
            <a:cxnLst/>
            <a:rect l="l" t="t" r="r" b="b"/>
            <a:pathLst>
              <a:path w="198754" h="534035">
                <a:moveTo>
                  <a:pt x="19063" y="335143"/>
                </a:moveTo>
                <a:lnTo>
                  <a:pt x="10751" y="337946"/>
                </a:lnTo>
                <a:lnTo>
                  <a:pt x="4198" y="343812"/>
                </a:lnTo>
                <a:lnTo>
                  <a:pt x="527" y="351440"/>
                </a:lnTo>
                <a:lnTo>
                  <a:pt x="0" y="359878"/>
                </a:lnTo>
                <a:lnTo>
                  <a:pt x="2877" y="368173"/>
                </a:lnTo>
                <a:lnTo>
                  <a:pt x="99270" y="533526"/>
                </a:lnTo>
                <a:lnTo>
                  <a:pt x="124886" y="489585"/>
                </a:lnTo>
                <a:lnTo>
                  <a:pt x="77172" y="489585"/>
                </a:lnTo>
                <a:lnTo>
                  <a:pt x="77172" y="407996"/>
                </a:lnTo>
                <a:lnTo>
                  <a:pt x="40977" y="345948"/>
                </a:lnTo>
                <a:lnTo>
                  <a:pt x="35165" y="339393"/>
                </a:lnTo>
                <a:lnTo>
                  <a:pt x="27531" y="335708"/>
                </a:lnTo>
                <a:lnTo>
                  <a:pt x="19063" y="335143"/>
                </a:lnTo>
                <a:close/>
              </a:path>
              <a:path w="198754" h="534035">
                <a:moveTo>
                  <a:pt x="77172" y="407996"/>
                </a:moveTo>
                <a:lnTo>
                  <a:pt x="77172" y="489585"/>
                </a:lnTo>
                <a:lnTo>
                  <a:pt x="121368" y="489585"/>
                </a:lnTo>
                <a:lnTo>
                  <a:pt x="121368" y="478536"/>
                </a:lnTo>
                <a:lnTo>
                  <a:pt x="80220" y="478536"/>
                </a:lnTo>
                <a:lnTo>
                  <a:pt x="99270" y="445878"/>
                </a:lnTo>
                <a:lnTo>
                  <a:pt x="77172" y="407996"/>
                </a:lnTo>
                <a:close/>
              </a:path>
              <a:path w="198754" h="534035">
                <a:moveTo>
                  <a:pt x="179476" y="335143"/>
                </a:moveTo>
                <a:lnTo>
                  <a:pt x="171009" y="335708"/>
                </a:lnTo>
                <a:lnTo>
                  <a:pt x="163375" y="339393"/>
                </a:lnTo>
                <a:lnTo>
                  <a:pt x="157563" y="345948"/>
                </a:lnTo>
                <a:lnTo>
                  <a:pt x="121368" y="407996"/>
                </a:lnTo>
                <a:lnTo>
                  <a:pt x="121368" y="489585"/>
                </a:lnTo>
                <a:lnTo>
                  <a:pt x="124886" y="489585"/>
                </a:lnTo>
                <a:lnTo>
                  <a:pt x="195663" y="368173"/>
                </a:lnTo>
                <a:lnTo>
                  <a:pt x="198540" y="359878"/>
                </a:lnTo>
                <a:lnTo>
                  <a:pt x="198012" y="351440"/>
                </a:lnTo>
                <a:lnTo>
                  <a:pt x="194341" y="343812"/>
                </a:lnTo>
                <a:lnTo>
                  <a:pt x="187789" y="337946"/>
                </a:lnTo>
                <a:lnTo>
                  <a:pt x="179476" y="335143"/>
                </a:lnTo>
                <a:close/>
              </a:path>
              <a:path w="198754" h="534035">
                <a:moveTo>
                  <a:pt x="99270" y="445878"/>
                </a:moveTo>
                <a:lnTo>
                  <a:pt x="80220" y="478536"/>
                </a:lnTo>
                <a:lnTo>
                  <a:pt x="118320" y="478536"/>
                </a:lnTo>
                <a:lnTo>
                  <a:pt x="99270" y="445878"/>
                </a:lnTo>
                <a:close/>
              </a:path>
              <a:path w="198754" h="534035">
                <a:moveTo>
                  <a:pt x="121368" y="407996"/>
                </a:moveTo>
                <a:lnTo>
                  <a:pt x="99270" y="445878"/>
                </a:lnTo>
                <a:lnTo>
                  <a:pt x="118320" y="478536"/>
                </a:lnTo>
                <a:lnTo>
                  <a:pt x="121368" y="478536"/>
                </a:lnTo>
                <a:lnTo>
                  <a:pt x="121368" y="407996"/>
                </a:lnTo>
                <a:close/>
              </a:path>
              <a:path w="198754" h="534035">
                <a:moveTo>
                  <a:pt x="121368" y="0"/>
                </a:moveTo>
                <a:lnTo>
                  <a:pt x="77172" y="0"/>
                </a:lnTo>
                <a:lnTo>
                  <a:pt x="77172" y="407996"/>
                </a:lnTo>
                <a:lnTo>
                  <a:pt x="99270" y="445878"/>
                </a:lnTo>
                <a:lnTo>
                  <a:pt x="121368" y="407996"/>
                </a:lnTo>
                <a:lnTo>
                  <a:pt x="121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5800" y="3126485"/>
            <a:ext cx="3175" cy="228600"/>
          </a:xfrm>
          <a:custGeom>
            <a:avLst/>
            <a:gdLst/>
            <a:ahLst/>
            <a:cxnLst/>
            <a:rect l="l" t="t" r="r" b="b"/>
            <a:pathLst>
              <a:path w="3175" h="228600">
                <a:moveTo>
                  <a:pt x="1587" y="-22098"/>
                </a:moveTo>
                <a:lnTo>
                  <a:pt x="1587" y="250698"/>
                </a:lnTo>
              </a:path>
            </a:pathLst>
          </a:custGeom>
          <a:ln w="473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09800" y="5562600"/>
            <a:ext cx="1600200" cy="6858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 marL="525145">
              <a:lnSpc>
                <a:spcPts val="2700"/>
              </a:lnSpc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>
              <a:latin typeface="Tahoma"/>
              <a:cs typeface="Tahoma"/>
            </a:endParaRPr>
          </a:p>
          <a:p>
            <a:pPr marL="488950">
              <a:lnSpc>
                <a:spcPts val="27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[2+]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57600" y="4158870"/>
            <a:ext cx="1600200" cy="685800"/>
          </a:xfrm>
          <a:custGeom>
            <a:avLst/>
            <a:gdLst/>
            <a:ahLst/>
            <a:cxnLst/>
            <a:rect l="l" t="t" r="r" b="b"/>
            <a:pathLst>
              <a:path w="1600200" h="685800">
                <a:moveTo>
                  <a:pt x="0" y="685800"/>
                </a:moveTo>
                <a:lnTo>
                  <a:pt x="1600200" y="685800"/>
                </a:lnTo>
                <a:lnTo>
                  <a:pt x="16002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70679" y="4122674"/>
            <a:ext cx="57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43200" y="4419600"/>
            <a:ext cx="2106678" cy="799578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021715">
              <a:lnSpc>
                <a:spcPct val="100000"/>
              </a:lnSpc>
              <a:spcBef>
                <a:spcPts val="275"/>
              </a:spcBef>
            </a:pPr>
            <a:r>
              <a:rPr lang="en-US" sz="2400" dirty="0" smtClean="0">
                <a:solidFill>
                  <a:srgbClr val="FFFFFF"/>
                </a:solidFill>
                <a:latin typeface="Tahoma"/>
                <a:cs typeface="Tahoma"/>
              </a:rPr>
              <a:t>    </a:t>
            </a:r>
            <a:r>
              <a:rPr sz="2400" dirty="0" smtClean="0">
                <a:solidFill>
                  <a:srgbClr val="FFFFFF"/>
                </a:solidFill>
                <a:latin typeface="Tahoma"/>
                <a:cs typeface="Tahoma"/>
              </a:rPr>
              <a:t>[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]</a:t>
            </a:r>
            <a:endParaRPr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2400" spc="-5" dirty="0" smtClean="0">
                <a:latin typeface="Tahoma"/>
                <a:cs typeface="Tahoma"/>
              </a:rPr>
              <a:t>Low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1000" y="5562600"/>
            <a:ext cx="1600200" cy="6858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55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  <a:p>
            <a:pPr algn="ctr">
              <a:lnSpc>
                <a:spcPts val="27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[3-]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60007" y="3874008"/>
            <a:ext cx="1778635" cy="483234"/>
          </a:xfrm>
          <a:prstGeom prst="rect">
            <a:avLst/>
          </a:prstGeom>
          <a:solidFill>
            <a:srgbClr val="170981"/>
          </a:solidFill>
        </p:spPr>
        <p:txBody>
          <a:bodyPr vert="horz" wrap="square" lIns="0" tIns="57150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45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Wind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03494" y="4604384"/>
            <a:ext cx="2665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6430" algn="l"/>
              </a:tabLst>
            </a:pPr>
            <a:r>
              <a:rPr sz="2400" spc="-5" smtClean="0">
                <a:latin typeface="Tahoma"/>
                <a:cs typeface="Tahoma"/>
              </a:rPr>
              <a:t>St</a:t>
            </a:r>
            <a:r>
              <a:rPr sz="2400" spc="-15" smtClean="0">
                <a:latin typeface="Tahoma"/>
                <a:cs typeface="Tahoma"/>
              </a:rPr>
              <a:t>r</a:t>
            </a:r>
            <a:r>
              <a:rPr sz="2400" smtClean="0">
                <a:latin typeface="Tahoma"/>
                <a:cs typeface="Tahoma"/>
              </a:rPr>
              <a:t>o</a:t>
            </a:r>
            <a:r>
              <a:rPr sz="2400" spc="5" smtClean="0">
                <a:latin typeface="Tahoma"/>
                <a:cs typeface="Tahoma"/>
              </a:rPr>
              <a:t>n</a:t>
            </a:r>
            <a:r>
              <a:rPr sz="2400" smtClean="0">
                <a:latin typeface="Tahoma"/>
                <a:cs typeface="Tahoma"/>
              </a:rPr>
              <a:t>g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90" dirty="0">
                <a:latin typeface="Tahoma"/>
                <a:cs typeface="Tahoma"/>
              </a:rPr>
              <a:t>W</a:t>
            </a:r>
            <a:r>
              <a:rPr sz="2400" spc="-5" dirty="0">
                <a:latin typeface="Tahoma"/>
                <a:cs typeface="Tahoma"/>
              </a:rPr>
              <a:t>eak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49161" y="4330953"/>
            <a:ext cx="817880" cy="1080135"/>
          </a:xfrm>
          <a:custGeom>
            <a:avLst/>
            <a:gdLst/>
            <a:ahLst/>
            <a:cxnLst/>
            <a:rect l="l" t="t" r="r" b="b"/>
            <a:pathLst>
              <a:path w="817879" h="1080135">
                <a:moveTo>
                  <a:pt x="46482" y="870585"/>
                </a:moveTo>
                <a:lnTo>
                  <a:pt x="0" y="1080135"/>
                </a:lnTo>
                <a:lnTo>
                  <a:pt x="51739" y="1058291"/>
                </a:lnTo>
                <a:lnTo>
                  <a:pt x="43942" y="1058291"/>
                </a:lnTo>
                <a:lnTo>
                  <a:pt x="8509" y="1031748"/>
                </a:lnTo>
                <a:lnTo>
                  <a:pt x="57676" y="966202"/>
                </a:lnTo>
                <a:lnTo>
                  <a:pt x="65913" y="895096"/>
                </a:lnTo>
                <a:lnTo>
                  <a:pt x="65162" y="886319"/>
                </a:lnTo>
                <a:lnTo>
                  <a:pt x="61245" y="878792"/>
                </a:lnTo>
                <a:lnTo>
                  <a:pt x="54804" y="873289"/>
                </a:lnTo>
                <a:lnTo>
                  <a:pt x="46482" y="870585"/>
                </a:lnTo>
                <a:close/>
              </a:path>
              <a:path w="817879" h="1080135">
                <a:moveTo>
                  <a:pt x="57676" y="966202"/>
                </a:moveTo>
                <a:lnTo>
                  <a:pt x="8509" y="1031748"/>
                </a:lnTo>
                <a:lnTo>
                  <a:pt x="43942" y="1058291"/>
                </a:lnTo>
                <a:lnTo>
                  <a:pt x="52037" y="1047496"/>
                </a:lnTo>
                <a:lnTo>
                  <a:pt x="48260" y="1047496"/>
                </a:lnTo>
                <a:lnTo>
                  <a:pt x="17653" y="1024636"/>
                </a:lnTo>
                <a:lnTo>
                  <a:pt x="52616" y="1009884"/>
                </a:lnTo>
                <a:lnTo>
                  <a:pt x="57676" y="966202"/>
                </a:lnTo>
                <a:close/>
              </a:path>
              <a:path w="817879" h="1080135">
                <a:moveTo>
                  <a:pt x="167691" y="963219"/>
                </a:moveTo>
                <a:lnTo>
                  <a:pt x="159131" y="964946"/>
                </a:lnTo>
                <a:lnTo>
                  <a:pt x="93027" y="992835"/>
                </a:lnTo>
                <a:lnTo>
                  <a:pt x="43942" y="1058291"/>
                </a:lnTo>
                <a:lnTo>
                  <a:pt x="51739" y="1058291"/>
                </a:lnTo>
                <a:lnTo>
                  <a:pt x="176276" y="1005713"/>
                </a:lnTo>
                <a:lnTo>
                  <a:pt x="183497" y="1000777"/>
                </a:lnTo>
                <a:lnTo>
                  <a:pt x="188134" y="993663"/>
                </a:lnTo>
                <a:lnTo>
                  <a:pt x="189795" y="985335"/>
                </a:lnTo>
                <a:lnTo>
                  <a:pt x="188087" y="976757"/>
                </a:lnTo>
                <a:lnTo>
                  <a:pt x="183098" y="969482"/>
                </a:lnTo>
                <a:lnTo>
                  <a:pt x="175990" y="964850"/>
                </a:lnTo>
                <a:lnTo>
                  <a:pt x="167691" y="963219"/>
                </a:lnTo>
                <a:close/>
              </a:path>
              <a:path w="817879" h="1080135">
                <a:moveTo>
                  <a:pt x="52616" y="1009884"/>
                </a:moveTo>
                <a:lnTo>
                  <a:pt x="17653" y="1024636"/>
                </a:lnTo>
                <a:lnTo>
                  <a:pt x="48260" y="1047496"/>
                </a:lnTo>
                <a:lnTo>
                  <a:pt x="52616" y="1009884"/>
                </a:lnTo>
                <a:close/>
              </a:path>
              <a:path w="817879" h="1080135">
                <a:moveTo>
                  <a:pt x="93027" y="992835"/>
                </a:moveTo>
                <a:lnTo>
                  <a:pt x="52616" y="1009884"/>
                </a:lnTo>
                <a:lnTo>
                  <a:pt x="48260" y="1047496"/>
                </a:lnTo>
                <a:lnTo>
                  <a:pt x="52037" y="1047496"/>
                </a:lnTo>
                <a:lnTo>
                  <a:pt x="93027" y="992835"/>
                </a:lnTo>
                <a:close/>
              </a:path>
              <a:path w="817879" h="1080135">
                <a:moveTo>
                  <a:pt x="782447" y="0"/>
                </a:moveTo>
                <a:lnTo>
                  <a:pt x="57676" y="966202"/>
                </a:lnTo>
                <a:lnTo>
                  <a:pt x="52616" y="1009884"/>
                </a:lnTo>
                <a:lnTo>
                  <a:pt x="93027" y="992835"/>
                </a:lnTo>
                <a:lnTo>
                  <a:pt x="817753" y="26416"/>
                </a:lnTo>
                <a:lnTo>
                  <a:pt x="782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31228" y="4331334"/>
            <a:ext cx="780415" cy="1080135"/>
          </a:xfrm>
          <a:custGeom>
            <a:avLst/>
            <a:gdLst/>
            <a:ahLst/>
            <a:cxnLst/>
            <a:rect l="l" t="t" r="r" b="b"/>
            <a:pathLst>
              <a:path w="780415" h="1080135">
                <a:moveTo>
                  <a:pt x="615114" y="958967"/>
                </a:moveTo>
                <a:lnTo>
                  <a:pt x="606758" y="960421"/>
                </a:lnTo>
                <a:lnTo>
                  <a:pt x="599568" y="964900"/>
                </a:lnTo>
                <a:lnTo>
                  <a:pt x="594487" y="972057"/>
                </a:lnTo>
                <a:lnTo>
                  <a:pt x="592498" y="980568"/>
                </a:lnTo>
                <a:lnTo>
                  <a:pt x="593915" y="988901"/>
                </a:lnTo>
                <a:lnTo>
                  <a:pt x="598380" y="996114"/>
                </a:lnTo>
                <a:lnTo>
                  <a:pt x="605536" y="1001267"/>
                </a:lnTo>
                <a:lnTo>
                  <a:pt x="780033" y="1079753"/>
                </a:lnTo>
                <a:lnTo>
                  <a:pt x="777932" y="1056894"/>
                </a:lnTo>
                <a:lnTo>
                  <a:pt x="736600" y="1056894"/>
                </a:lnTo>
                <a:lnTo>
                  <a:pt x="689021" y="990283"/>
                </a:lnTo>
                <a:lnTo>
                  <a:pt x="623697" y="960882"/>
                </a:lnTo>
                <a:lnTo>
                  <a:pt x="615114" y="958967"/>
                </a:lnTo>
                <a:close/>
              </a:path>
              <a:path w="780415" h="1080135">
                <a:moveTo>
                  <a:pt x="689021" y="990283"/>
                </a:moveTo>
                <a:lnTo>
                  <a:pt x="736600" y="1056894"/>
                </a:lnTo>
                <a:lnTo>
                  <a:pt x="751723" y="1046098"/>
                </a:lnTo>
                <a:lnTo>
                  <a:pt x="732536" y="1046098"/>
                </a:lnTo>
                <a:lnTo>
                  <a:pt x="729051" y="1008300"/>
                </a:lnTo>
                <a:lnTo>
                  <a:pt x="689021" y="990283"/>
                </a:lnTo>
                <a:close/>
              </a:path>
              <a:path w="780415" h="1080135">
                <a:moveTo>
                  <a:pt x="738377" y="869188"/>
                </a:moveTo>
                <a:lnTo>
                  <a:pt x="730011" y="871706"/>
                </a:lnTo>
                <a:lnTo>
                  <a:pt x="723455" y="877046"/>
                </a:lnTo>
                <a:lnTo>
                  <a:pt x="719375" y="884457"/>
                </a:lnTo>
                <a:lnTo>
                  <a:pt x="718439" y="893190"/>
                </a:lnTo>
                <a:lnTo>
                  <a:pt x="725033" y="964717"/>
                </a:lnTo>
                <a:lnTo>
                  <a:pt x="772541" y="1031239"/>
                </a:lnTo>
                <a:lnTo>
                  <a:pt x="736600" y="1056894"/>
                </a:lnTo>
                <a:lnTo>
                  <a:pt x="777932" y="1056894"/>
                </a:lnTo>
                <a:lnTo>
                  <a:pt x="762507" y="889126"/>
                </a:lnTo>
                <a:lnTo>
                  <a:pt x="759969" y="880707"/>
                </a:lnTo>
                <a:lnTo>
                  <a:pt x="754586" y="874156"/>
                </a:lnTo>
                <a:lnTo>
                  <a:pt x="747131" y="870106"/>
                </a:lnTo>
                <a:lnTo>
                  <a:pt x="738377" y="869188"/>
                </a:lnTo>
                <a:close/>
              </a:path>
              <a:path w="780415" h="1080135">
                <a:moveTo>
                  <a:pt x="729051" y="1008300"/>
                </a:moveTo>
                <a:lnTo>
                  <a:pt x="732536" y="1046098"/>
                </a:lnTo>
                <a:lnTo>
                  <a:pt x="763651" y="1023873"/>
                </a:lnTo>
                <a:lnTo>
                  <a:pt x="729051" y="1008300"/>
                </a:lnTo>
                <a:close/>
              </a:path>
              <a:path w="780415" h="1080135">
                <a:moveTo>
                  <a:pt x="725033" y="964717"/>
                </a:moveTo>
                <a:lnTo>
                  <a:pt x="729051" y="1008300"/>
                </a:lnTo>
                <a:lnTo>
                  <a:pt x="763651" y="1023873"/>
                </a:lnTo>
                <a:lnTo>
                  <a:pt x="732536" y="1046098"/>
                </a:lnTo>
                <a:lnTo>
                  <a:pt x="751723" y="1046098"/>
                </a:lnTo>
                <a:lnTo>
                  <a:pt x="772541" y="1031239"/>
                </a:lnTo>
                <a:lnTo>
                  <a:pt x="725033" y="964717"/>
                </a:lnTo>
                <a:close/>
              </a:path>
              <a:path w="780415" h="1080135">
                <a:moveTo>
                  <a:pt x="36068" y="0"/>
                </a:moveTo>
                <a:lnTo>
                  <a:pt x="0" y="25653"/>
                </a:lnTo>
                <a:lnTo>
                  <a:pt x="689021" y="990283"/>
                </a:lnTo>
                <a:lnTo>
                  <a:pt x="729051" y="1008300"/>
                </a:lnTo>
                <a:lnTo>
                  <a:pt x="725033" y="964717"/>
                </a:lnTo>
                <a:lnTo>
                  <a:pt x="36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86600" y="5410200"/>
            <a:ext cx="1447800" cy="762000"/>
          </a:xfrm>
          <a:custGeom>
            <a:avLst/>
            <a:gdLst/>
            <a:ahLst/>
            <a:cxnLst/>
            <a:rect l="l" t="t" r="r" b="b"/>
            <a:pathLst>
              <a:path w="1447800" h="762000">
                <a:moveTo>
                  <a:pt x="0" y="762000"/>
                </a:moveTo>
                <a:lnTo>
                  <a:pt x="1447800" y="762000"/>
                </a:lnTo>
                <a:lnTo>
                  <a:pt x="14478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487539" y="5412485"/>
            <a:ext cx="647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19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 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[3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]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34000" y="5410200"/>
            <a:ext cx="1600200" cy="7620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4604" rIns="0" bIns="0" rtlCol="0">
            <a:spAutoFit/>
          </a:bodyPr>
          <a:lstStyle/>
          <a:p>
            <a:pPr marL="544195" marR="113664" indent="-424180">
              <a:lnSpc>
                <a:spcPct val="100000"/>
              </a:lnSpc>
              <a:spcBef>
                <a:spcPts val="114"/>
              </a:spcBef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9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 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[2-]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3444" y="1846834"/>
            <a:ext cx="2592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smtClean="0">
                <a:latin typeface="Times New Roman"/>
                <a:cs typeface="Times New Roman"/>
              </a:rPr>
              <a:t>Good </a:t>
            </a:r>
            <a:r>
              <a:rPr sz="2400">
                <a:latin typeface="Times New Roman"/>
                <a:cs typeface="Times New Roman"/>
              </a:rPr>
              <a:t>day </a:t>
            </a:r>
            <a:r>
              <a:rPr sz="2400" spc="-5" smtClean="0">
                <a:latin typeface="Times New Roman"/>
                <a:cs typeface="Times New Roman"/>
              </a:rPr>
              <a:t>for</a:t>
            </a:r>
            <a:r>
              <a:rPr sz="2400" spc="-60" smtClean="0">
                <a:latin typeface="Times New Roman"/>
                <a:cs typeface="Times New Roman"/>
              </a:rPr>
              <a:t> </a:t>
            </a:r>
            <a:r>
              <a:rPr sz="2400" smtClean="0">
                <a:latin typeface="Times New Roman"/>
                <a:cs typeface="Times New Roman"/>
              </a:rPr>
              <a:t>tennis?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62"/>
    </mc:Choice>
    <mc:Fallback>
      <p:transition spd="slow" advTm="27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2849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smtClean="0"/>
              <a:t>Group</a:t>
            </a:r>
            <a:r>
              <a:rPr sz="3600" spc="-95" smtClean="0"/>
              <a:t> </a:t>
            </a:r>
            <a:r>
              <a:rPr sz="3600" dirty="0"/>
              <a:t>Activity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2013330"/>
            <a:ext cx="76136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smtClean="0">
                <a:latin typeface="Tahoma"/>
                <a:cs typeface="Tahoma"/>
              </a:rPr>
              <a:t>Question</a:t>
            </a:r>
            <a:r>
              <a:rPr sz="2800" spc="-5" dirty="0">
                <a:latin typeface="Tahoma"/>
                <a:cs typeface="Tahoma"/>
              </a:rPr>
              <a:t>: </a:t>
            </a:r>
            <a:r>
              <a:rPr sz="2800" spc="-5">
                <a:latin typeface="Tahoma"/>
                <a:cs typeface="Tahoma"/>
              </a:rPr>
              <a:t>When </a:t>
            </a:r>
            <a:r>
              <a:rPr sz="2800" spc="-5" smtClean="0">
                <a:latin typeface="Tahoma"/>
                <a:cs typeface="Tahoma"/>
              </a:rPr>
              <a:t>would </a:t>
            </a:r>
            <a:r>
              <a:rPr sz="2800" spc="-10" smtClean="0">
                <a:latin typeface="Tahoma"/>
                <a:cs typeface="Tahoma"/>
              </a:rPr>
              <a:t>this </a:t>
            </a:r>
            <a:r>
              <a:rPr sz="2800" spc="-5" smtClean="0">
                <a:latin typeface="Tahoma"/>
                <a:cs typeface="Tahoma"/>
              </a:rPr>
              <a:t>basic decision </a:t>
            </a:r>
            <a:r>
              <a:rPr sz="2800" spc="-10" dirty="0">
                <a:latin typeface="Tahoma"/>
                <a:cs typeface="Tahoma"/>
              </a:rPr>
              <a:t>tree  </a:t>
            </a:r>
            <a:r>
              <a:rPr sz="2800" spc="-5">
                <a:latin typeface="Tahoma"/>
                <a:cs typeface="Tahoma"/>
              </a:rPr>
              <a:t>learning </a:t>
            </a:r>
            <a:r>
              <a:rPr sz="2800" spc="-5" smtClean="0">
                <a:latin typeface="Tahoma"/>
                <a:cs typeface="Tahoma"/>
              </a:rPr>
              <a:t>algorithm </a:t>
            </a:r>
            <a:r>
              <a:rPr sz="2800" spc="-5" dirty="0">
                <a:latin typeface="Tahoma"/>
                <a:cs typeface="Tahoma"/>
              </a:rPr>
              <a:t>be</a:t>
            </a:r>
            <a:r>
              <a:rPr sz="2800" spc="4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inefficient?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06"/>
    </mc:Choice>
    <mc:Fallback>
      <p:transition spd="slow" advTm="25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5942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smtClean="0"/>
              <a:t>Decision </a:t>
            </a:r>
            <a:r>
              <a:rPr sz="3600"/>
              <a:t>Tree</a:t>
            </a:r>
            <a:r>
              <a:rPr sz="3600" spc="-65"/>
              <a:t> </a:t>
            </a:r>
            <a:r>
              <a:rPr sz="3600" smtClean="0"/>
              <a:t>Representation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4039425" y="279980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170981"/>
          </a:solidFill>
          <a:ln w="25908">
            <a:solidFill>
              <a:srgbClr val="1709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6408" y="2927730"/>
            <a:ext cx="1626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FFFFF"/>
                </a:solidFill>
                <a:latin typeface="Tahoma"/>
                <a:cs typeface="Tahoma"/>
              </a:rPr>
              <a:t>Weather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8475" y="4038346"/>
            <a:ext cx="1626235" cy="559435"/>
          </a:xfrm>
          <a:prstGeom prst="rect">
            <a:avLst/>
          </a:prstGeom>
          <a:solidFill>
            <a:srgbClr val="170981"/>
          </a:solidFill>
        </p:spPr>
        <p:txBody>
          <a:bodyPr vert="horz" wrap="square" lIns="0" tIns="9525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750"/>
              </a:spcBef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Humidity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93407" y="4178808"/>
            <a:ext cx="1778635" cy="483234"/>
          </a:xfrm>
          <a:prstGeom prst="rect">
            <a:avLst/>
          </a:prstGeom>
          <a:solidFill>
            <a:srgbClr val="170981"/>
          </a:solidFill>
        </p:spPr>
        <p:txBody>
          <a:bodyPr vert="horz" wrap="square" lIns="0" tIns="57150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45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Wind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81935" y="3107054"/>
            <a:ext cx="1270635" cy="932815"/>
          </a:xfrm>
          <a:custGeom>
            <a:avLst/>
            <a:gdLst/>
            <a:ahLst/>
            <a:cxnLst/>
            <a:rect l="l" t="t" r="r" b="b"/>
            <a:pathLst>
              <a:path w="1270635" h="932814">
                <a:moveTo>
                  <a:pt x="97589" y="743922"/>
                </a:moveTo>
                <a:lnTo>
                  <a:pt x="89233" y="745458"/>
                </a:lnTo>
                <a:lnTo>
                  <a:pt x="82043" y="749994"/>
                </a:lnTo>
                <a:lnTo>
                  <a:pt x="76962" y="757174"/>
                </a:lnTo>
                <a:lnTo>
                  <a:pt x="0" y="932307"/>
                </a:lnTo>
                <a:lnTo>
                  <a:pt x="78218" y="924433"/>
                </a:lnTo>
                <a:lnTo>
                  <a:pt x="48513" y="924433"/>
                </a:lnTo>
                <a:lnTo>
                  <a:pt x="22478" y="888746"/>
                </a:lnTo>
                <a:lnTo>
                  <a:pt x="88605" y="840652"/>
                </a:lnTo>
                <a:lnTo>
                  <a:pt x="117475" y="774954"/>
                </a:lnTo>
                <a:lnTo>
                  <a:pt x="119370" y="766371"/>
                </a:lnTo>
                <a:lnTo>
                  <a:pt x="117871" y="758015"/>
                </a:lnTo>
                <a:lnTo>
                  <a:pt x="113349" y="750825"/>
                </a:lnTo>
                <a:lnTo>
                  <a:pt x="106171" y="745744"/>
                </a:lnTo>
                <a:lnTo>
                  <a:pt x="97589" y="743922"/>
                </a:lnTo>
                <a:close/>
              </a:path>
              <a:path w="1270635" h="932814">
                <a:moveTo>
                  <a:pt x="88605" y="840652"/>
                </a:moveTo>
                <a:lnTo>
                  <a:pt x="22478" y="888746"/>
                </a:lnTo>
                <a:lnTo>
                  <a:pt x="48513" y="924433"/>
                </a:lnTo>
                <a:lnTo>
                  <a:pt x="60912" y="915416"/>
                </a:lnTo>
                <a:lnTo>
                  <a:pt x="55752" y="915416"/>
                </a:lnTo>
                <a:lnTo>
                  <a:pt x="33273" y="884555"/>
                </a:lnTo>
                <a:lnTo>
                  <a:pt x="70980" y="880762"/>
                </a:lnTo>
                <a:lnTo>
                  <a:pt x="88605" y="840652"/>
                </a:lnTo>
                <a:close/>
              </a:path>
              <a:path w="1270635" h="932814">
                <a:moveTo>
                  <a:pt x="186054" y="869188"/>
                </a:moveTo>
                <a:lnTo>
                  <a:pt x="114593" y="876375"/>
                </a:lnTo>
                <a:lnTo>
                  <a:pt x="48513" y="924433"/>
                </a:lnTo>
                <a:lnTo>
                  <a:pt x="78218" y="924433"/>
                </a:lnTo>
                <a:lnTo>
                  <a:pt x="190500" y="913130"/>
                </a:lnTo>
                <a:lnTo>
                  <a:pt x="210184" y="888873"/>
                </a:lnTo>
                <a:lnTo>
                  <a:pt x="207629" y="880528"/>
                </a:lnTo>
                <a:lnTo>
                  <a:pt x="202215" y="874029"/>
                </a:lnTo>
                <a:lnTo>
                  <a:pt x="194754" y="870031"/>
                </a:lnTo>
                <a:lnTo>
                  <a:pt x="186054" y="869188"/>
                </a:lnTo>
                <a:close/>
              </a:path>
              <a:path w="1270635" h="932814">
                <a:moveTo>
                  <a:pt x="70980" y="880762"/>
                </a:moveTo>
                <a:lnTo>
                  <a:pt x="33273" y="884555"/>
                </a:lnTo>
                <a:lnTo>
                  <a:pt x="55752" y="915416"/>
                </a:lnTo>
                <a:lnTo>
                  <a:pt x="70980" y="880762"/>
                </a:lnTo>
                <a:close/>
              </a:path>
              <a:path w="1270635" h="932814">
                <a:moveTo>
                  <a:pt x="114593" y="876375"/>
                </a:moveTo>
                <a:lnTo>
                  <a:pt x="70980" y="880762"/>
                </a:lnTo>
                <a:lnTo>
                  <a:pt x="55752" y="915416"/>
                </a:lnTo>
                <a:lnTo>
                  <a:pt x="60912" y="915416"/>
                </a:lnTo>
                <a:lnTo>
                  <a:pt x="114593" y="876375"/>
                </a:lnTo>
                <a:close/>
              </a:path>
              <a:path w="1270635" h="932814">
                <a:moveTo>
                  <a:pt x="1244473" y="0"/>
                </a:moveTo>
                <a:lnTo>
                  <a:pt x="88605" y="840652"/>
                </a:lnTo>
                <a:lnTo>
                  <a:pt x="70980" y="880762"/>
                </a:lnTo>
                <a:lnTo>
                  <a:pt x="114593" y="876375"/>
                </a:lnTo>
                <a:lnTo>
                  <a:pt x="1270380" y="35814"/>
                </a:lnTo>
                <a:lnTo>
                  <a:pt x="1244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28894" y="3105530"/>
            <a:ext cx="1953895" cy="1091565"/>
          </a:xfrm>
          <a:custGeom>
            <a:avLst/>
            <a:gdLst/>
            <a:ahLst/>
            <a:cxnLst/>
            <a:rect l="l" t="t" r="r" b="b"/>
            <a:pathLst>
              <a:path w="1953895" h="1091564">
                <a:moveTo>
                  <a:pt x="1833045" y="1045216"/>
                </a:moveTo>
                <a:lnTo>
                  <a:pt x="1761362" y="1047115"/>
                </a:lnTo>
                <a:lnTo>
                  <a:pt x="1739900" y="1069721"/>
                </a:lnTo>
                <a:lnTo>
                  <a:pt x="1741824" y="1078273"/>
                </a:lnTo>
                <a:lnTo>
                  <a:pt x="1746726" y="1085183"/>
                </a:lnTo>
                <a:lnTo>
                  <a:pt x="1753866" y="1089759"/>
                </a:lnTo>
                <a:lnTo>
                  <a:pt x="1762505" y="1091311"/>
                </a:lnTo>
                <a:lnTo>
                  <a:pt x="1953895" y="1086231"/>
                </a:lnTo>
                <a:lnTo>
                  <a:pt x="1952903" y="1084580"/>
                </a:lnTo>
                <a:lnTo>
                  <a:pt x="1904746" y="1084580"/>
                </a:lnTo>
                <a:lnTo>
                  <a:pt x="1833045" y="1045216"/>
                </a:lnTo>
                <a:close/>
              </a:path>
              <a:path w="1953895" h="1091564">
                <a:moveTo>
                  <a:pt x="1876981" y="1044052"/>
                </a:moveTo>
                <a:lnTo>
                  <a:pt x="1833045" y="1045216"/>
                </a:lnTo>
                <a:lnTo>
                  <a:pt x="1904746" y="1084580"/>
                </a:lnTo>
                <a:lnTo>
                  <a:pt x="1909153" y="1076579"/>
                </a:lnTo>
                <a:lnTo>
                  <a:pt x="1896490" y="1076579"/>
                </a:lnTo>
                <a:lnTo>
                  <a:pt x="1876981" y="1044052"/>
                </a:lnTo>
                <a:close/>
              </a:path>
              <a:path w="1953895" h="1091564">
                <a:moveTo>
                  <a:pt x="1833304" y="911681"/>
                </a:moveTo>
                <a:lnTo>
                  <a:pt x="1824989" y="914654"/>
                </a:lnTo>
                <a:lnTo>
                  <a:pt x="1818532" y="920537"/>
                </a:lnTo>
                <a:lnTo>
                  <a:pt x="1814956" y="928195"/>
                </a:lnTo>
                <a:lnTo>
                  <a:pt x="1814524" y="936638"/>
                </a:lnTo>
                <a:lnTo>
                  <a:pt x="1817497" y="944880"/>
                </a:lnTo>
                <a:lnTo>
                  <a:pt x="1854472" y="1006526"/>
                </a:lnTo>
                <a:lnTo>
                  <a:pt x="1926081" y="1045845"/>
                </a:lnTo>
                <a:lnTo>
                  <a:pt x="1904746" y="1084580"/>
                </a:lnTo>
                <a:lnTo>
                  <a:pt x="1952903" y="1084580"/>
                </a:lnTo>
                <a:lnTo>
                  <a:pt x="1855342" y="922147"/>
                </a:lnTo>
                <a:lnTo>
                  <a:pt x="1849457" y="915689"/>
                </a:lnTo>
                <a:lnTo>
                  <a:pt x="1841785" y="912114"/>
                </a:lnTo>
                <a:lnTo>
                  <a:pt x="1833304" y="911681"/>
                </a:lnTo>
                <a:close/>
              </a:path>
              <a:path w="1953895" h="1091564">
                <a:moveTo>
                  <a:pt x="1914778" y="1043051"/>
                </a:moveTo>
                <a:lnTo>
                  <a:pt x="1876981" y="1044052"/>
                </a:lnTo>
                <a:lnTo>
                  <a:pt x="1896490" y="1076579"/>
                </a:lnTo>
                <a:lnTo>
                  <a:pt x="1914778" y="1043051"/>
                </a:lnTo>
                <a:close/>
              </a:path>
              <a:path w="1953895" h="1091564">
                <a:moveTo>
                  <a:pt x="1920993" y="1043051"/>
                </a:moveTo>
                <a:lnTo>
                  <a:pt x="1914778" y="1043051"/>
                </a:lnTo>
                <a:lnTo>
                  <a:pt x="1896490" y="1076579"/>
                </a:lnTo>
                <a:lnTo>
                  <a:pt x="1909153" y="1076579"/>
                </a:lnTo>
                <a:lnTo>
                  <a:pt x="1926081" y="1045845"/>
                </a:lnTo>
                <a:lnTo>
                  <a:pt x="1920993" y="1043051"/>
                </a:lnTo>
                <a:close/>
              </a:path>
              <a:path w="1953895" h="1091564">
                <a:moveTo>
                  <a:pt x="21335" y="0"/>
                </a:moveTo>
                <a:lnTo>
                  <a:pt x="0" y="38862"/>
                </a:lnTo>
                <a:lnTo>
                  <a:pt x="1833045" y="1045216"/>
                </a:lnTo>
                <a:lnTo>
                  <a:pt x="1876981" y="1044052"/>
                </a:lnTo>
                <a:lnTo>
                  <a:pt x="1854472" y="1006526"/>
                </a:lnTo>
                <a:lnTo>
                  <a:pt x="21335" y="0"/>
                </a:lnTo>
                <a:close/>
              </a:path>
              <a:path w="1953895" h="1091564">
                <a:moveTo>
                  <a:pt x="1854472" y="1006526"/>
                </a:moveTo>
                <a:lnTo>
                  <a:pt x="1876981" y="1044052"/>
                </a:lnTo>
                <a:lnTo>
                  <a:pt x="1914778" y="1043051"/>
                </a:lnTo>
                <a:lnTo>
                  <a:pt x="1920993" y="1043051"/>
                </a:lnTo>
                <a:lnTo>
                  <a:pt x="1854472" y="1006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3445" y="3308984"/>
            <a:ext cx="611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Tahoma"/>
                <a:cs typeface="Tahoma"/>
              </a:rPr>
              <a:t>R</a:t>
            </a:r>
            <a:r>
              <a:rPr sz="2400" dirty="0">
                <a:latin typeface="Tahoma"/>
                <a:cs typeface="Tahoma"/>
              </a:rPr>
              <a:t>ain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0784" y="3613784"/>
            <a:ext cx="1198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smtClean="0">
                <a:latin typeface="Tahoma"/>
                <a:cs typeface="Tahoma"/>
              </a:rPr>
              <a:t>Cloudy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93316" y="5061966"/>
            <a:ext cx="287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96110" algn="l"/>
              </a:tabLst>
            </a:pPr>
            <a:r>
              <a:rPr sz="2400" spc="-5" dirty="0">
                <a:latin typeface="Tahoma"/>
                <a:cs typeface="Tahoma"/>
              </a:rPr>
              <a:t>Hi</a:t>
            </a:r>
            <a:r>
              <a:rPr sz="2400" dirty="0">
                <a:latin typeface="Tahoma"/>
                <a:cs typeface="Tahoma"/>
              </a:rPr>
              <a:t>gh</a:t>
            </a:r>
            <a:r>
              <a:rPr sz="2400">
                <a:latin typeface="Tahoma"/>
                <a:cs typeface="Tahoma"/>
              </a:rPr>
              <a:t>	</a:t>
            </a:r>
            <a:r>
              <a:rPr lang="en-US" sz="2400" smtClean="0">
                <a:latin typeface="Tahoma"/>
                <a:cs typeface="Tahoma"/>
              </a:rPr>
              <a:t>Low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15135" y="4558665"/>
            <a:ext cx="1083945" cy="1310005"/>
          </a:xfrm>
          <a:custGeom>
            <a:avLst/>
            <a:gdLst/>
            <a:ahLst/>
            <a:cxnLst/>
            <a:rect l="l" t="t" r="r" b="b"/>
            <a:pathLst>
              <a:path w="1083945" h="1310004">
                <a:moveTo>
                  <a:pt x="56006" y="1102385"/>
                </a:moveTo>
                <a:lnTo>
                  <a:pt x="0" y="1309573"/>
                </a:lnTo>
                <a:lnTo>
                  <a:pt x="53622" y="1289773"/>
                </a:lnTo>
                <a:lnTo>
                  <a:pt x="44957" y="1289773"/>
                </a:lnTo>
                <a:lnTo>
                  <a:pt x="10921" y="1261681"/>
                </a:lnTo>
                <a:lnTo>
                  <a:pt x="62823" y="1198655"/>
                </a:lnTo>
                <a:lnTo>
                  <a:pt x="74294" y="1127747"/>
                </a:lnTo>
                <a:lnTo>
                  <a:pt x="73991" y="1118974"/>
                </a:lnTo>
                <a:lnTo>
                  <a:pt x="70437" y="1111280"/>
                </a:lnTo>
                <a:lnTo>
                  <a:pt x="64240" y="1105478"/>
                </a:lnTo>
                <a:lnTo>
                  <a:pt x="56006" y="1102385"/>
                </a:lnTo>
                <a:close/>
              </a:path>
              <a:path w="1083945" h="1310004">
                <a:moveTo>
                  <a:pt x="62823" y="1198655"/>
                </a:moveTo>
                <a:lnTo>
                  <a:pt x="10921" y="1261681"/>
                </a:lnTo>
                <a:lnTo>
                  <a:pt x="44957" y="1289773"/>
                </a:lnTo>
                <a:lnTo>
                  <a:pt x="53618" y="1279258"/>
                </a:lnTo>
                <a:lnTo>
                  <a:pt x="49783" y="1279258"/>
                </a:lnTo>
                <a:lnTo>
                  <a:pt x="20319" y="1254988"/>
                </a:lnTo>
                <a:lnTo>
                  <a:pt x="55831" y="1241876"/>
                </a:lnTo>
                <a:lnTo>
                  <a:pt x="62823" y="1198655"/>
                </a:lnTo>
                <a:close/>
              </a:path>
              <a:path w="1083945" h="1310004">
                <a:moveTo>
                  <a:pt x="172995" y="1200462"/>
                </a:moveTo>
                <a:lnTo>
                  <a:pt x="164337" y="1201813"/>
                </a:lnTo>
                <a:lnTo>
                  <a:pt x="96888" y="1226717"/>
                </a:lnTo>
                <a:lnTo>
                  <a:pt x="44957" y="1289773"/>
                </a:lnTo>
                <a:lnTo>
                  <a:pt x="53622" y="1289773"/>
                </a:lnTo>
                <a:lnTo>
                  <a:pt x="179577" y="1243266"/>
                </a:lnTo>
                <a:lnTo>
                  <a:pt x="187033" y="1238658"/>
                </a:lnTo>
                <a:lnTo>
                  <a:pt x="191976" y="1231784"/>
                </a:lnTo>
                <a:lnTo>
                  <a:pt x="193990" y="1223555"/>
                </a:lnTo>
                <a:lnTo>
                  <a:pt x="192658" y="1214882"/>
                </a:lnTo>
                <a:lnTo>
                  <a:pt x="188073" y="1207417"/>
                </a:lnTo>
                <a:lnTo>
                  <a:pt x="181213" y="1202470"/>
                </a:lnTo>
                <a:lnTo>
                  <a:pt x="172995" y="1200462"/>
                </a:lnTo>
                <a:close/>
              </a:path>
              <a:path w="1083945" h="1310004">
                <a:moveTo>
                  <a:pt x="55831" y="1241876"/>
                </a:moveTo>
                <a:lnTo>
                  <a:pt x="20319" y="1254988"/>
                </a:lnTo>
                <a:lnTo>
                  <a:pt x="49783" y="1279258"/>
                </a:lnTo>
                <a:lnTo>
                  <a:pt x="55831" y="1241876"/>
                </a:lnTo>
                <a:close/>
              </a:path>
              <a:path w="1083945" h="1310004">
                <a:moveTo>
                  <a:pt x="96888" y="1226717"/>
                </a:moveTo>
                <a:lnTo>
                  <a:pt x="55831" y="1241876"/>
                </a:lnTo>
                <a:lnTo>
                  <a:pt x="49783" y="1279258"/>
                </a:lnTo>
                <a:lnTo>
                  <a:pt x="53618" y="1279258"/>
                </a:lnTo>
                <a:lnTo>
                  <a:pt x="96888" y="1226717"/>
                </a:lnTo>
                <a:close/>
              </a:path>
              <a:path w="1083945" h="1310004">
                <a:moveTo>
                  <a:pt x="1049908" y="0"/>
                </a:moveTo>
                <a:lnTo>
                  <a:pt x="62823" y="1198655"/>
                </a:lnTo>
                <a:lnTo>
                  <a:pt x="55831" y="1241876"/>
                </a:lnTo>
                <a:lnTo>
                  <a:pt x="96888" y="1226717"/>
                </a:lnTo>
                <a:lnTo>
                  <a:pt x="1083945" y="28193"/>
                </a:lnTo>
                <a:lnTo>
                  <a:pt x="1049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62757" y="4561966"/>
            <a:ext cx="746760" cy="1306830"/>
          </a:xfrm>
          <a:custGeom>
            <a:avLst/>
            <a:gdLst/>
            <a:ahLst/>
            <a:cxnLst/>
            <a:rect l="l" t="t" r="r" b="b"/>
            <a:pathLst>
              <a:path w="746760" h="1306829">
                <a:moveTo>
                  <a:pt x="592595" y="1168079"/>
                </a:moveTo>
                <a:lnTo>
                  <a:pt x="584152" y="1168588"/>
                </a:lnTo>
                <a:lnTo>
                  <a:pt x="576494" y="1172229"/>
                </a:lnTo>
                <a:lnTo>
                  <a:pt x="570611" y="1178750"/>
                </a:lnTo>
                <a:lnTo>
                  <a:pt x="567733" y="1187043"/>
                </a:lnTo>
                <a:lnTo>
                  <a:pt x="568261" y="1195501"/>
                </a:lnTo>
                <a:lnTo>
                  <a:pt x="571932" y="1203149"/>
                </a:lnTo>
                <a:lnTo>
                  <a:pt x="578484" y="1209014"/>
                </a:lnTo>
                <a:lnTo>
                  <a:pt x="743204" y="1306283"/>
                </a:lnTo>
                <a:lnTo>
                  <a:pt x="743715" y="1278775"/>
                </a:lnTo>
                <a:lnTo>
                  <a:pt x="702564" y="1278775"/>
                </a:lnTo>
                <a:lnTo>
                  <a:pt x="662713" y="1207466"/>
                </a:lnTo>
                <a:lnTo>
                  <a:pt x="600837" y="1170952"/>
                </a:lnTo>
                <a:lnTo>
                  <a:pt x="592595" y="1168079"/>
                </a:lnTo>
                <a:close/>
              </a:path>
              <a:path w="746760" h="1306829">
                <a:moveTo>
                  <a:pt x="662713" y="1207466"/>
                </a:moveTo>
                <a:lnTo>
                  <a:pt x="702564" y="1278775"/>
                </a:lnTo>
                <a:lnTo>
                  <a:pt x="722607" y="1267586"/>
                </a:lnTo>
                <a:lnTo>
                  <a:pt x="699769" y="1267586"/>
                </a:lnTo>
                <a:lnTo>
                  <a:pt x="700459" y="1229740"/>
                </a:lnTo>
                <a:lnTo>
                  <a:pt x="662713" y="1207466"/>
                </a:lnTo>
                <a:close/>
              </a:path>
              <a:path w="746760" h="1306829">
                <a:moveTo>
                  <a:pt x="725043" y="1092428"/>
                </a:moveTo>
                <a:lnTo>
                  <a:pt x="701258" y="1185800"/>
                </a:lnTo>
                <a:lnTo>
                  <a:pt x="741171" y="1257223"/>
                </a:lnTo>
                <a:lnTo>
                  <a:pt x="702564" y="1278775"/>
                </a:lnTo>
                <a:lnTo>
                  <a:pt x="743715" y="1278775"/>
                </a:lnTo>
                <a:lnTo>
                  <a:pt x="746759" y="1114932"/>
                </a:lnTo>
                <a:lnTo>
                  <a:pt x="745206" y="1106299"/>
                </a:lnTo>
                <a:lnTo>
                  <a:pt x="740616" y="1099189"/>
                </a:lnTo>
                <a:lnTo>
                  <a:pt x="733669" y="1094325"/>
                </a:lnTo>
                <a:lnTo>
                  <a:pt x="725043" y="1092428"/>
                </a:lnTo>
                <a:close/>
              </a:path>
              <a:path w="746760" h="1306829">
                <a:moveTo>
                  <a:pt x="700459" y="1229740"/>
                </a:moveTo>
                <a:lnTo>
                  <a:pt x="699769" y="1267586"/>
                </a:lnTo>
                <a:lnTo>
                  <a:pt x="733044" y="1248968"/>
                </a:lnTo>
                <a:lnTo>
                  <a:pt x="700459" y="1229740"/>
                </a:lnTo>
                <a:close/>
              </a:path>
              <a:path w="746760" h="1306829">
                <a:moveTo>
                  <a:pt x="701258" y="1185800"/>
                </a:moveTo>
                <a:lnTo>
                  <a:pt x="700459" y="1229740"/>
                </a:lnTo>
                <a:lnTo>
                  <a:pt x="733044" y="1248968"/>
                </a:lnTo>
                <a:lnTo>
                  <a:pt x="699769" y="1267586"/>
                </a:lnTo>
                <a:lnTo>
                  <a:pt x="722607" y="1267586"/>
                </a:lnTo>
                <a:lnTo>
                  <a:pt x="741171" y="1257223"/>
                </a:lnTo>
                <a:lnTo>
                  <a:pt x="701258" y="1185800"/>
                </a:lnTo>
                <a:close/>
              </a:path>
              <a:path w="746760" h="1306829">
                <a:moveTo>
                  <a:pt x="38608" y="0"/>
                </a:moveTo>
                <a:lnTo>
                  <a:pt x="0" y="21589"/>
                </a:lnTo>
                <a:lnTo>
                  <a:pt x="662713" y="1207466"/>
                </a:lnTo>
                <a:lnTo>
                  <a:pt x="700459" y="1229740"/>
                </a:lnTo>
                <a:lnTo>
                  <a:pt x="701258" y="1185800"/>
                </a:lnTo>
                <a:lnTo>
                  <a:pt x="38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2561" y="4635753"/>
            <a:ext cx="817880" cy="1080135"/>
          </a:xfrm>
          <a:custGeom>
            <a:avLst/>
            <a:gdLst/>
            <a:ahLst/>
            <a:cxnLst/>
            <a:rect l="l" t="t" r="r" b="b"/>
            <a:pathLst>
              <a:path w="817879" h="1080135">
                <a:moveTo>
                  <a:pt x="46482" y="870585"/>
                </a:moveTo>
                <a:lnTo>
                  <a:pt x="0" y="1080084"/>
                </a:lnTo>
                <a:lnTo>
                  <a:pt x="51706" y="1058265"/>
                </a:lnTo>
                <a:lnTo>
                  <a:pt x="43942" y="1058265"/>
                </a:lnTo>
                <a:lnTo>
                  <a:pt x="8509" y="1031748"/>
                </a:lnTo>
                <a:lnTo>
                  <a:pt x="57679" y="966197"/>
                </a:lnTo>
                <a:lnTo>
                  <a:pt x="65913" y="895096"/>
                </a:lnTo>
                <a:lnTo>
                  <a:pt x="65162" y="886319"/>
                </a:lnTo>
                <a:lnTo>
                  <a:pt x="61245" y="878792"/>
                </a:lnTo>
                <a:lnTo>
                  <a:pt x="54804" y="873289"/>
                </a:lnTo>
                <a:lnTo>
                  <a:pt x="46482" y="870585"/>
                </a:lnTo>
                <a:close/>
              </a:path>
              <a:path w="817879" h="1080135">
                <a:moveTo>
                  <a:pt x="57679" y="966197"/>
                </a:moveTo>
                <a:lnTo>
                  <a:pt x="8509" y="1031748"/>
                </a:lnTo>
                <a:lnTo>
                  <a:pt x="43942" y="1058265"/>
                </a:lnTo>
                <a:lnTo>
                  <a:pt x="51980" y="1047546"/>
                </a:lnTo>
                <a:lnTo>
                  <a:pt x="48260" y="1047546"/>
                </a:lnTo>
                <a:lnTo>
                  <a:pt x="17653" y="1024648"/>
                </a:lnTo>
                <a:lnTo>
                  <a:pt x="52618" y="1009902"/>
                </a:lnTo>
                <a:lnTo>
                  <a:pt x="57679" y="966197"/>
                </a:lnTo>
                <a:close/>
              </a:path>
              <a:path w="817879" h="1080135">
                <a:moveTo>
                  <a:pt x="167691" y="963237"/>
                </a:moveTo>
                <a:lnTo>
                  <a:pt x="159131" y="964984"/>
                </a:lnTo>
                <a:lnTo>
                  <a:pt x="92973" y="992884"/>
                </a:lnTo>
                <a:lnTo>
                  <a:pt x="43942" y="1058265"/>
                </a:lnTo>
                <a:lnTo>
                  <a:pt x="51706" y="1058265"/>
                </a:lnTo>
                <a:lnTo>
                  <a:pt x="176276" y="1005700"/>
                </a:lnTo>
                <a:lnTo>
                  <a:pt x="183497" y="1000754"/>
                </a:lnTo>
                <a:lnTo>
                  <a:pt x="188134" y="993660"/>
                </a:lnTo>
                <a:lnTo>
                  <a:pt x="189795" y="985347"/>
                </a:lnTo>
                <a:lnTo>
                  <a:pt x="188087" y="976744"/>
                </a:lnTo>
                <a:lnTo>
                  <a:pt x="183098" y="969497"/>
                </a:lnTo>
                <a:lnTo>
                  <a:pt x="175990" y="964868"/>
                </a:lnTo>
                <a:lnTo>
                  <a:pt x="167691" y="963237"/>
                </a:lnTo>
                <a:close/>
              </a:path>
              <a:path w="817879" h="1080135">
                <a:moveTo>
                  <a:pt x="52618" y="1009902"/>
                </a:moveTo>
                <a:lnTo>
                  <a:pt x="17653" y="1024648"/>
                </a:lnTo>
                <a:lnTo>
                  <a:pt x="48260" y="1047546"/>
                </a:lnTo>
                <a:lnTo>
                  <a:pt x="52618" y="1009902"/>
                </a:lnTo>
                <a:close/>
              </a:path>
              <a:path w="817879" h="1080135">
                <a:moveTo>
                  <a:pt x="92973" y="992884"/>
                </a:moveTo>
                <a:lnTo>
                  <a:pt x="52618" y="1009902"/>
                </a:lnTo>
                <a:lnTo>
                  <a:pt x="48260" y="1047546"/>
                </a:lnTo>
                <a:lnTo>
                  <a:pt x="51980" y="1047546"/>
                </a:lnTo>
                <a:lnTo>
                  <a:pt x="92973" y="992884"/>
                </a:lnTo>
                <a:close/>
              </a:path>
              <a:path w="817879" h="1080135">
                <a:moveTo>
                  <a:pt x="782447" y="0"/>
                </a:moveTo>
                <a:lnTo>
                  <a:pt x="57679" y="966197"/>
                </a:lnTo>
                <a:lnTo>
                  <a:pt x="52618" y="1009902"/>
                </a:lnTo>
                <a:lnTo>
                  <a:pt x="92973" y="992884"/>
                </a:lnTo>
                <a:lnTo>
                  <a:pt x="817753" y="26416"/>
                </a:lnTo>
                <a:lnTo>
                  <a:pt x="782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64628" y="4636134"/>
            <a:ext cx="780415" cy="1080135"/>
          </a:xfrm>
          <a:custGeom>
            <a:avLst/>
            <a:gdLst/>
            <a:ahLst/>
            <a:cxnLst/>
            <a:rect l="l" t="t" r="r" b="b"/>
            <a:pathLst>
              <a:path w="780415" h="1080135">
                <a:moveTo>
                  <a:pt x="615114" y="958989"/>
                </a:moveTo>
                <a:lnTo>
                  <a:pt x="606758" y="960427"/>
                </a:lnTo>
                <a:lnTo>
                  <a:pt x="599568" y="964890"/>
                </a:lnTo>
                <a:lnTo>
                  <a:pt x="594487" y="972019"/>
                </a:lnTo>
                <a:lnTo>
                  <a:pt x="592498" y="980581"/>
                </a:lnTo>
                <a:lnTo>
                  <a:pt x="593915" y="988931"/>
                </a:lnTo>
                <a:lnTo>
                  <a:pt x="598380" y="996131"/>
                </a:lnTo>
                <a:lnTo>
                  <a:pt x="605536" y="1001242"/>
                </a:lnTo>
                <a:lnTo>
                  <a:pt x="780033" y="1079703"/>
                </a:lnTo>
                <a:lnTo>
                  <a:pt x="777934" y="1056868"/>
                </a:lnTo>
                <a:lnTo>
                  <a:pt x="736600" y="1056868"/>
                </a:lnTo>
                <a:lnTo>
                  <a:pt x="689068" y="990326"/>
                </a:lnTo>
                <a:lnTo>
                  <a:pt x="623697" y="960932"/>
                </a:lnTo>
                <a:lnTo>
                  <a:pt x="615114" y="958989"/>
                </a:lnTo>
                <a:close/>
              </a:path>
              <a:path w="780415" h="1080135">
                <a:moveTo>
                  <a:pt x="689068" y="990326"/>
                </a:moveTo>
                <a:lnTo>
                  <a:pt x="736600" y="1056868"/>
                </a:lnTo>
                <a:lnTo>
                  <a:pt x="751719" y="1046060"/>
                </a:lnTo>
                <a:lnTo>
                  <a:pt x="732536" y="1046060"/>
                </a:lnTo>
                <a:lnTo>
                  <a:pt x="729054" y="1008305"/>
                </a:lnTo>
                <a:lnTo>
                  <a:pt x="689068" y="990326"/>
                </a:lnTo>
                <a:close/>
              </a:path>
              <a:path w="780415" h="1080135">
                <a:moveTo>
                  <a:pt x="738377" y="869187"/>
                </a:moveTo>
                <a:lnTo>
                  <a:pt x="730011" y="871706"/>
                </a:lnTo>
                <a:lnTo>
                  <a:pt x="723455" y="877046"/>
                </a:lnTo>
                <a:lnTo>
                  <a:pt x="719375" y="884457"/>
                </a:lnTo>
                <a:lnTo>
                  <a:pt x="718439" y="893190"/>
                </a:lnTo>
                <a:lnTo>
                  <a:pt x="725028" y="964652"/>
                </a:lnTo>
                <a:lnTo>
                  <a:pt x="772541" y="1031176"/>
                </a:lnTo>
                <a:lnTo>
                  <a:pt x="736600" y="1056868"/>
                </a:lnTo>
                <a:lnTo>
                  <a:pt x="777934" y="1056868"/>
                </a:lnTo>
                <a:lnTo>
                  <a:pt x="762507" y="889126"/>
                </a:lnTo>
                <a:lnTo>
                  <a:pt x="759969" y="880707"/>
                </a:lnTo>
                <a:lnTo>
                  <a:pt x="754586" y="874156"/>
                </a:lnTo>
                <a:lnTo>
                  <a:pt x="747131" y="870106"/>
                </a:lnTo>
                <a:lnTo>
                  <a:pt x="738377" y="869187"/>
                </a:lnTo>
                <a:close/>
              </a:path>
              <a:path w="780415" h="1080135">
                <a:moveTo>
                  <a:pt x="729054" y="1008305"/>
                </a:moveTo>
                <a:lnTo>
                  <a:pt x="732536" y="1046060"/>
                </a:lnTo>
                <a:lnTo>
                  <a:pt x="763651" y="1023861"/>
                </a:lnTo>
                <a:lnTo>
                  <a:pt x="729054" y="1008305"/>
                </a:lnTo>
                <a:close/>
              </a:path>
              <a:path w="780415" h="1080135">
                <a:moveTo>
                  <a:pt x="725028" y="964652"/>
                </a:moveTo>
                <a:lnTo>
                  <a:pt x="729054" y="1008305"/>
                </a:lnTo>
                <a:lnTo>
                  <a:pt x="763651" y="1023861"/>
                </a:lnTo>
                <a:lnTo>
                  <a:pt x="732536" y="1046060"/>
                </a:lnTo>
                <a:lnTo>
                  <a:pt x="751719" y="1046060"/>
                </a:lnTo>
                <a:lnTo>
                  <a:pt x="772541" y="1031176"/>
                </a:lnTo>
                <a:lnTo>
                  <a:pt x="725028" y="964652"/>
                </a:lnTo>
                <a:close/>
              </a:path>
              <a:path w="780415" h="1080135">
                <a:moveTo>
                  <a:pt x="36068" y="0"/>
                </a:moveTo>
                <a:lnTo>
                  <a:pt x="0" y="25653"/>
                </a:lnTo>
                <a:lnTo>
                  <a:pt x="689068" y="990326"/>
                </a:lnTo>
                <a:lnTo>
                  <a:pt x="729054" y="1008305"/>
                </a:lnTo>
                <a:lnTo>
                  <a:pt x="725028" y="964652"/>
                </a:lnTo>
                <a:lnTo>
                  <a:pt x="36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02091" y="3963161"/>
            <a:ext cx="198755" cy="534035"/>
          </a:xfrm>
          <a:custGeom>
            <a:avLst/>
            <a:gdLst/>
            <a:ahLst/>
            <a:cxnLst/>
            <a:rect l="l" t="t" r="r" b="b"/>
            <a:pathLst>
              <a:path w="198754" h="534035">
                <a:moveTo>
                  <a:pt x="19063" y="335143"/>
                </a:moveTo>
                <a:lnTo>
                  <a:pt x="10751" y="337946"/>
                </a:lnTo>
                <a:lnTo>
                  <a:pt x="4198" y="343812"/>
                </a:lnTo>
                <a:lnTo>
                  <a:pt x="527" y="351440"/>
                </a:lnTo>
                <a:lnTo>
                  <a:pt x="0" y="359878"/>
                </a:lnTo>
                <a:lnTo>
                  <a:pt x="2877" y="368173"/>
                </a:lnTo>
                <a:lnTo>
                  <a:pt x="99270" y="533526"/>
                </a:lnTo>
                <a:lnTo>
                  <a:pt x="124886" y="489585"/>
                </a:lnTo>
                <a:lnTo>
                  <a:pt x="77172" y="489585"/>
                </a:lnTo>
                <a:lnTo>
                  <a:pt x="77172" y="407996"/>
                </a:lnTo>
                <a:lnTo>
                  <a:pt x="40977" y="345948"/>
                </a:lnTo>
                <a:lnTo>
                  <a:pt x="35165" y="339393"/>
                </a:lnTo>
                <a:lnTo>
                  <a:pt x="27531" y="335708"/>
                </a:lnTo>
                <a:lnTo>
                  <a:pt x="19063" y="335143"/>
                </a:lnTo>
                <a:close/>
              </a:path>
              <a:path w="198754" h="534035">
                <a:moveTo>
                  <a:pt x="77172" y="407996"/>
                </a:moveTo>
                <a:lnTo>
                  <a:pt x="77172" y="489585"/>
                </a:lnTo>
                <a:lnTo>
                  <a:pt x="121368" y="489585"/>
                </a:lnTo>
                <a:lnTo>
                  <a:pt x="121368" y="478536"/>
                </a:lnTo>
                <a:lnTo>
                  <a:pt x="80220" y="478536"/>
                </a:lnTo>
                <a:lnTo>
                  <a:pt x="99270" y="445878"/>
                </a:lnTo>
                <a:lnTo>
                  <a:pt x="77172" y="407996"/>
                </a:lnTo>
                <a:close/>
              </a:path>
              <a:path w="198754" h="534035">
                <a:moveTo>
                  <a:pt x="179476" y="335143"/>
                </a:moveTo>
                <a:lnTo>
                  <a:pt x="171009" y="335708"/>
                </a:lnTo>
                <a:lnTo>
                  <a:pt x="163375" y="339393"/>
                </a:lnTo>
                <a:lnTo>
                  <a:pt x="157563" y="345948"/>
                </a:lnTo>
                <a:lnTo>
                  <a:pt x="121368" y="407996"/>
                </a:lnTo>
                <a:lnTo>
                  <a:pt x="121368" y="489585"/>
                </a:lnTo>
                <a:lnTo>
                  <a:pt x="124886" y="489585"/>
                </a:lnTo>
                <a:lnTo>
                  <a:pt x="195663" y="368173"/>
                </a:lnTo>
                <a:lnTo>
                  <a:pt x="198540" y="359878"/>
                </a:lnTo>
                <a:lnTo>
                  <a:pt x="198012" y="351440"/>
                </a:lnTo>
                <a:lnTo>
                  <a:pt x="194341" y="343812"/>
                </a:lnTo>
                <a:lnTo>
                  <a:pt x="187789" y="337946"/>
                </a:lnTo>
                <a:lnTo>
                  <a:pt x="179476" y="335143"/>
                </a:lnTo>
                <a:close/>
              </a:path>
              <a:path w="198754" h="534035">
                <a:moveTo>
                  <a:pt x="99270" y="445878"/>
                </a:moveTo>
                <a:lnTo>
                  <a:pt x="80220" y="478536"/>
                </a:lnTo>
                <a:lnTo>
                  <a:pt x="118320" y="478536"/>
                </a:lnTo>
                <a:lnTo>
                  <a:pt x="99270" y="445878"/>
                </a:lnTo>
                <a:close/>
              </a:path>
              <a:path w="198754" h="534035">
                <a:moveTo>
                  <a:pt x="121368" y="407996"/>
                </a:moveTo>
                <a:lnTo>
                  <a:pt x="99270" y="445878"/>
                </a:lnTo>
                <a:lnTo>
                  <a:pt x="118320" y="478536"/>
                </a:lnTo>
                <a:lnTo>
                  <a:pt x="121368" y="478536"/>
                </a:lnTo>
                <a:lnTo>
                  <a:pt x="121368" y="407996"/>
                </a:lnTo>
                <a:close/>
              </a:path>
              <a:path w="198754" h="534035">
                <a:moveTo>
                  <a:pt x="121368" y="0"/>
                </a:moveTo>
                <a:lnTo>
                  <a:pt x="77172" y="0"/>
                </a:lnTo>
                <a:lnTo>
                  <a:pt x="77172" y="407996"/>
                </a:lnTo>
                <a:lnTo>
                  <a:pt x="99270" y="445878"/>
                </a:lnTo>
                <a:lnTo>
                  <a:pt x="121368" y="407996"/>
                </a:lnTo>
                <a:lnTo>
                  <a:pt x="121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99838" y="3431285"/>
            <a:ext cx="3175" cy="228600"/>
          </a:xfrm>
          <a:custGeom>
            <a:avLst/>
            <a:gdLst/>
            <a:ahLst/>
            <a:cxnLst/>
            <a:rect l="l" t="t" r="r" b="b"/>
            <a:pathLst>
              <a:path w="3175" h="228600">
                <a:moveTo>
                  <a:pt x="1587" y="-22098"/>
                </a:moveTo>
                <a:lnTo>
                  <a:pt x="1587" y="250698"/>
                </a:lnTo>
              </a:path>
            </a:pathLst>
          </a:custGeom>
          <a:ln w="473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43200" y="5867400"/>
            <a:ext cx="1600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525145">
              <a:lnSpc>
                <a:spcPct val="100000"/>
              </a:lnSpc>
              <a:spcBef>
                <a:spcPts val="355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62400" y="4495800"/>
            <a:ext cx="1600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525145">
              <a:lnSpc>
                <a:spcPct val="100000"/>
              </a:lnSpc>
              <a:spcBef>
                <a:spcPts val="355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400" y="5867400"/>
            <a:ext cx="1600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355"/>
              </a:spcBef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5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20000" y="5715000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0" y="457200"/>
                </a:moveTo>
                <a:lnTo>
                  <a:pt x="1447800" y="457200"/>
                </a:lnTo>
                <a:lnTo>
                  <a:pt x="1447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867400" y="4909566"/>
            <a:ext cx="293433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00"/>
              </a:spcBef>
              <a:tabLst>
                <a:tab pos="2185670" algn="l"/>
              </a:tabLst>
            </a:pPr>
            <a:r>
              <a:rPr sz="2400" spc="-5" smtClean="0">
                <a:latin typeface="Tahoma"/>
                <a:cs typeface="Tahoma"/>
              </a:rPr>
              <a:t>St</a:t>
            </a:r>
            <a:r>
              <a:rPr sz="2400" spc="-15" smtClean="0">
                <a:latin typeface="Tahoma"/>
                <a:cs typeface="Tahoma"/>
              </a:rPr>
              <a:t>r</a:t>
            </a:r>
            <a:r>
              <a:rPr sz="2400" smtClean="0">
                <a:latin typeface="Tahoma"/>
                <a:cs typeface="Tahoma"/>
              </a:rPr>
              <a:t>o</a:t>
            </a:r>
            <a:r>
              <a:rPr sz="2400" spc="5" smtClean="0">
                <a:latin typeface="Tahoma"/>
                <a:cs typeface="Tahoma"/>
              </a:rPr>
              <a:t>n</a:t>
            </a:r>
            <a:r>
              <a:rPr sz="2400" smtClean="0">
                <a:latin typeface="Tahoma"/>
                <a:cs typeface="Tahoma"/>
              </a:rPr>
              <a:t>g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90" dirty="0">
                <a:latin typeface="Tahoma"/>
                <a:cs typeface="Tahoma"/>
              </a:rPr>
              <a:t>W</a:t>
            </a:r>
            <a:r>
              <a:rPr sz="2400" spc="-5" dirty="0">
                <a:latin typeface="Tahoma"/>
                <a:cs typeface="Tahoma"/>
              </a:rPr>
              <a:t>eak</a:t>
            </a:r>
            <a:endParaRPr sz="2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0650">
              <a:lnSpc>
                <a:spcPct val="100000"/>
              </a:lnSpc>
              <a:spcBef>
                <a:spcPts val="5"/>
              </a:spcBef>
              <a:tabLst>
                <a:tab pos="2202180" algn="l"/>
              </a:tabLst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1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	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28249" y="1780806"/>
            <a:ext cx="431535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492759">
              <a:lnSpc>
                <a:spcPct val="100000"/>
              </a:lnSpc>
              <a:spcBef>
                <a:spcPts val="100"/>
              </a:spcBef>
            </a:pPr>
            <a:r>
              <a:rPr lang="en-US" sz="2400" spc="-5" smtClean="0">
                <a:latin typeface="Times New Roman"/>
                <a:cs typeface="Times New Roman"/>
              </a:rPr>
              <a:t>Is </a:t>
            </a:r>
            <a:r>
              <a:rPr lang="en-US" sz="2400" spc="-5" dirty="0" smtClean="0">
                <a:latin typeface="Times New Roman"/>
                <a:cs typeface="Times New Roman"/>
              </a:rPr>
              <a:t>it </a:t>
            </a:r>
            <a:r>
              <a:rPr lang="en-US" sz="2400" spc="-5" smtClean="0">
                <a:latin typeface="Times New Roman"/>
                <a:cs typeface="Times New Roman"/>
              </a:rPr>
              <a:t>a </a:t>
            </a:r>
            <a:r>
              <a:rPr lang="en-US" sz="2400" spc="-5" smtClean="0">
                <a:latin typeface="Times New Roman"/>
                <a:cs typeface="Times New Roman"/>
              </a:rPr>
              <a:t>g</a:t>
            </a:r>
            <a:r>
              <a:rPr sz="2400" spc="-5" smtClean="0">
                <a:latin typeface="Times New Roman"/>
                <a:cs typeface="Times New Roman"/>
              </a:rPr>
              <a:t>ood </a:t>
            </a:r>
            <a:r>
              <a:rPr sz="2400" spc="-5">
                <a:latin typeface="Times New Roman"/>
                <a:cs typeface="Times New Roman"/>
              </a:rPr>
              <a:t>day </a:t>
            </a:r>
            <a:r>
              <a:rPr sz="2400" spc="-5" smtClean="0">
                <a:latin typeface="Times New Roman"/>
                <a:cs typeface="Times New Roman"/>
              </a:rPr>
              <a:t>for </a:t>
            </a:r>
            <a:r>
              <a:rPr sz="2400" smtClean="0">
                <a:latin typeface="Times New Roman"/>
                <a:cs typeface="Times New Roman"/>
              </a:rPr>
              <a:t>tennis? 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09423" y="6179193"/>
            <a:ext cx="2580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pc="-5" smtClean="0">
                <a:solidFill>
                  <a:srgbClr val="FF0000"/>
                </a:solidFill>
                <a:latin typeface="Times New Roman"/>
                <a:cs typeface="Times New Roman"/>
              </a:rPr>
              <a:t>Leaves </a:t>
            </a:r>
            <a:r>
              <a:rPr lang="en-US" sz="2000" spc="-5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lang="en-US" sz="2000" spc="-5" smtClean="0">
                <a:solidFill>
                  <a:srgbClr val="FF0000"/>
                </a:solidFill>
                <a:latin typeface="Times New Roman"/>
                <a:cs typeface="Times New Roman"/>
              </a:rPr>
              <a:t>classification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68881" y="2687433"/>
            <a:ext cx="2408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pc="-5" smtClean="0">
                <a:latin typeface="Times New Roman"/>
                <a:cs typeface="Times New Roman"/>
              </a:rPr>
              <a:t>Arcs </a:t>
            </a:r>
            <a:r>
              <a:rPr lang="en-US" sz="2000" dirty="0">
                <a:latin typeface="Times New Roman"/>
                <a:cs typeface="Times New Roman"/>
              </a:rPr>
              <a:t>= </a:t>
            </a:r>
            <a:r>
              <a:rPr lang="en-US" sz="2000" dirty="0" smtClean="0">
                <a:latin typeface="Times New Roman"/>
                <a:cs typeface="Times New Roman"/>
              </a:rPr>
              <a:t>attribute value</a:t>
            </a:r>
            <a:endParaRPr lang="en-US" sz="2000" dirty="0"/>
          </a:p>
        </p:txBody>
      </p:sp>
      <p:sp>
        <p:nvSpPr>
          <p:cNvPr id="29" name="object 12"/>
          <p:cNvSpPr txBox="1"/>
          <p:nvPr/>
        </p:nvSpPr>
        <p:spPr>
          <a:xfrm>
            <a:off x="2613277" y="3209647"/>
            <a:ext cx="1198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smtClean="0">
                <a:latin typeface="Tahoma"/>
                <a:cs typeface="Tahoma"/>
              </a:rPr>
              <a:t>Sunny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30" name="object 22"/>
          <p:cNvSpPr txBox="1"/>
          <p:nvPr/>
        </p:nvSpPr>
        <p:spPr>
          <a:xfrm>
            <a:off x="5714824" y="5701823"/>
            <a:ext cx="1600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355"/>
              </a:spcBef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5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</p:txBody>
      </p:sp>
      <p:cxnSp>
        <p:nvCxnSpPr>
          <p:cNvPr id="32" name="Straight Arrow Connector 31"/>
          <p:cNvCxnSpPr>
            <a:stCxn id="27" idx="1"/>
          </p:cNvCxnSpPr>
          <p:nvPr/>
        </p:nvCxnSpPr>
        <p:spPr>
          <a:xfrm flipH="1" flipV="1">
            <a:off x="4471416" y="5943601"/>
            <a:ext cx="338007" cy="43564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1"/>
          </p:cNvCxnSpPr>
          <p:nvPr/>
        </p:nvCxnSpPr>
        <p:spPr>
          <a:xfrm flipV="1">
            <a:off x="4809423" y="5112681"/>
            <a:ext cx="152576" cy="126656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8" idx="1"/>
          </p:cNvCxnSpPr>
          <p:nvPr/>
        </p:nvCxnSpPr>
        <p:spPr>
          <a:xfrm flipH="1">
            <a:off x="6300216" y="2887488"/>
            <a:ext cx="168665" cy="5302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1"/>
          </p:cNvCxnSpPr>
          <p:nvPr/>
        </p:nvCxnSpPr>
        <p:spPr>
          <a:xfrm flipH="1">
            <a:off x="5007406" y="2887488"/>
            <a:ext cx="1461475" cy="14518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14174" y="2718544"/>
            <a:ext cx="2051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pc="-5" smtClean="0">
                <a:solidFill>
                  <a:srgbClr val="002060"/>
                </a:solidFill>
                <a:latin typeface="Times New Roman"/>
                <a:cs typeface="Times New Roman"/>
              </a:rPr>
              <a:t>Nodes </a:t>
            </a:r>
            <a:r>
              <a:rPr lang="en-US" sz="2000" spc="-5">
                <a:solidFill>
                  <a:srgbClr val="002060"/>
                </a:solidFill>
                <a:latin typeface="Times New Roman"/>
                <a:cs typeface="Times New Roman"/>
              </a:rPr>
              <a:t>= </a:t>
            </a:r>
            <a:r>
              <a:rPr lang="en-US" sz="2000" spc="-5" smtClean="0">
                <a:solidFill>
                  <a:srgbClr val="002060"/>
                </a:solidFill>
                <a:latin typeface="Times New Roman"/>
                <a:cs typeface="Times New Roman"/>
              </a:rPr>
              <a:t>attributes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499369" y="2937208"/>
            <a:ext cx="2463031" cy="25198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499369" y="3161839"/>
            <a:ext cx="790449" cy="80826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07"/>
    </mc:Choice>
    <mc:Fallback>
      <p:transition spd="slow" advTm="110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7" grpId="0"/>
      <p:bldP spid="28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64741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Beyond a Simple Decision Tree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2013330"/>
            <a:ext cx="7613650" cy="4256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en-US" sz="2200" spc="-5" dirty="0">
                <a:latin typeface="Tahoma"/>
                <a:cs typeface="Tahoma"/>
              </a:rPr>
              <a:t>Random Forest (</a:t>
            </a:r>
            <a:r>
              <a:rPr lang="en-US" sz="2200" spc="-5" dirty="0" err="1">
                <a:latin typeface="Tahoma"/>
                <a:cs typeface="Tahoma"/>
              </a:rPr>
              <a:t>Breiman</a:t>
            </a:r>
            <a:r>
              <a:rPr lang="en-US" sz="2200" spc="-5" dirty="0">
                <a:latin typeface="Tahoma"/>
                <a:cs typeface="Tahoma"/>
              </a:rPr>
              <a:t> 2001</a:t>
            </a:r>
            <a:r>
              <a:rPr lang="en-US" sz="2200" spc="-5" dirty="0" smtClean="0">
                <a:latin typeface="Tahoma"/>
                <a:cs typeface="Tahoma"/>
              </a:rPr>
              <a:t>)</a:t>
            </a:r>
          </a:p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endParaRPr lang="en-US" sz="2200" spc="-5" dirty="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en-US" sz="2200" dirty="0">
                <a:latin typeface="Tahoma"/>
                <a:cs typeface="Tahoma"/>
              </a:rPr>
              <a:t>Ensemble </a:t>
            </a:r>
            <a:r>
              <a:rPr lang="en-US" sz="2200" dirty="0" smtClean="0">
                <a:latin typeface="Tahoma"/>
                <a:cs typeface="Tahoma"/>
              </a:rPr>
              <a:t>Method: combining multiple models to improve predictive performance</a:t>
            </a:r>
          </a:p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endParaRPr lang="en-US" sz="2200" dirty="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en-US" sz="2200" dirty="0" smtClean="0">
                <a:latin typeface="Tahoma"/>
                <a:cs typeface="Tahoma"/>
              </a:rPr>
              <a:t>Random Forest: each </a:t>
            </a:r>
            <a:r>
              <a:rPr lang="en-US" sz="2200" dirty="0">
                <a:latin typeface="Tahoma"/>
                <a:cs typeface="Tahoma"/>
              </a:rPr>
              <a:t>classifier in </a:t>
            </a:r>
            <a:r>
              <a:rPr lang="en-US" sz="2200" dirty="0" smtClean="0">
                <a:latin typeface="Tahoma"/>
                <a:cs typeface="Tahoma"/>
              </a:rPr>
              <a:t>the ensemble </a:t>
            </a:r>
            <a:r>
              <a:rPr lang="en-US" sz="2200" dirty="0">
                <a:latin typeface="Tahoma"/>
                <a:cs typeface="Tahoma"/>
              </a:rPr>
              <a:t>is a decision tree </a:t>
            </a:r>
            <a:r>
              <a:rPr lang="en-US" sz="2200" dirty="0" smtClean="0">
                <a:latin typeface="Tahoma"/>
                <a:cs typeface="Tahoma"/>
              </a:rPr>
              <a:t>classifier, generated </a:t>
            </a:r>
            <a:r>
              <a:rPr lang="en-US" sz="2200" dirty="0">
                <a:latin typeface="Tahoma"/>
                <a:cs typeface="Tahoma"/>
              </a:rPr>
              <a:t>using a random selection </a:t>
            </a:r>
            <a:r>
              <a:rPr lang="en-US" sz="2200" dirty="0" smtClean="0">
                <a:latin typeface="Tahoma"/>
                <a:cs typeface="Tahoma"/>
              </a:rPr>
              <a:t>of attributes </a:t>
            </a:r>
            <a:r>
              <a:rPr lang="en-US" sz="2200" dirty="0">
                <a:latin typeface="Tahoma"/>
                <a:cs typeface="Tahoma"/>
              </a:rPr>
              <a:t>at each node to determine the </a:t>
            </a:r>
            <a:r>
              <a:rPr lang="en-US" sz="2200" dirty="0" smtClean="0">
                <a:latin typeface="Tahoma"/>
                <a:cs typeface="Tahoma"/>
              </a:rPr>
              <a:t>split</a:t>
            </a:r>
          </a:p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endParaRPr lang="en-US" sz="2200" dirty="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en-US" sz="2200" dirty="0">
                <a:latin typeface="Tahoma"/>
                <a:cs typeface="Tahoma"/>
              </a:rPr>
              <a:t>During classification, each tree votes and </a:t>
            </a:r>
            <a:r>
              <a:rPr lang="en-US" sz="2200" dirty="0" smtClean="0">
                <a:latin typeface="Tahoma"/>
                <a:cs typeface="Tahoma"/>
              </a:rPr>
              <a:t>the most popular </a:t>
            </a:r>
            <a:r>
              <a:rPr lang="en-US" sz="2200" dirty="0">
                <a:latin typeface="Tahoma"/>
                <a:cs typeface="Tahoma"/>
              </a:rPr>
              <a:t>class is returned</a:t>
            </a:r>
          </a:p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endParaRPr sz="2800" dirty="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0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70"/>
    </mc:Choice>
    <mc:Fallback>
      <p:transition spd="slow" advTm="114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4338" y="825879"/>
            <a:ext cx="64741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Reference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1981200"/>
            <a:ext cx="7924800" cy="17254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tabLst>
                <a:tab pos="355600" algn="l"/>
                <a:tab pos="356235" algn="l"/>
              </a:tabLst>
            </a:pPr>
            <a:r>
              <a:rPr lang="en-US" sz="2000" spc="-5" dirty="0">
                <a:latin typeface="Tahoma"/>
                <a:cs typeface="Tahoma"/>
              </a:rPr>
              <a:t>Data Mining: Concepts </a:t>
            </a:r>
            <a:r>
              <a:rPr lang="en-US" sz="2000" spc="-5" dirty="0" smtClean="0">
                <a:latin typeface="Tahoma"/>
                <a:cs typeface="Tahoma"/>
              </a:rPr>
              <a:t>and Techniques (3rd </a:t>
            </a:r>
            <a:r>
              <a:rPr lang="en-US" sz="2000" spc="-5" dirty="0">
                <a:latin typeface="Tahoma"/>
                <a:cs typeface="Tahoma"/>
              </a:rPr>
              <a:t>ed</a:t>
            </a:r>
            <a:r>
              <a:rPr lang="en-US" sz="2000" spc="-5" dirty="0" smtClean="0">
                <a:latin typeface="Tahoma"/>
                <a:cs typeface="Tahoma"/>
              </a:rPr>
              <a:t>.), Chapter 8</a:t>
            </a:r>
          </a:p>
          <a:p>
            <a:pPr marL="12065" marR="5080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tabLst>
                <a:tab pos="355600" algn="l"/>
                <a:tab pos="356235" algn="l"/>
              </a:tabLst>
            </a:pPr>
            <a:r>
              <a:rPr lang="en-US" sz="2000" spc="-5" dirty="0" err="1">
                <a:latin typeface="Tahoma"/>
                <a:cs typeface="Tahoma"/>
              </a:rPr>
              <a:t>Jiawei</a:t>
            </a:r>
            <a:r>
              <a:rPr lang="en-US" sz="2000" spc="-5" dirty="0">
                <a:latin typeface="Tahoma"/>
                <a:cs typeface="Tahoma"/>
              </a:rPr>
              <a:t> Han, </a:t>
            </a:r>
            <a:r>
              <a:rPr lang="en-US" sz="2000" spc="-5" dirty="0" err="1">
                <a:latin typeface="Tahoma"/>
                <a:cs typeface="Tahoma"/>
              </a:rPr>
              <a:t>Micheline</a:t>
            </a:r>
            <a:r>
              <a:rPr lang="en-US" sz="2000" spc="-5" dirty="0">
                <a:latin typeface="Tahoma"/>
                <a:cs typeface="Tahoma"/>
              </a:rPr>
              <a:t> </a:t>
            </a:r>
            <a:r>
              <a:rPr lang="en-US" sz="2000" spc="-5" dirty="0" err="1">
                <a:latin typeface="Tahoma"/>
                <a:cs typeface="Tahoma"/>
              </a:rPr>
              <a:t>Kamber</a:t>
            </a:r>
            <a:r>
              <a:rPr lang="en-US" sz="2000" spc="-5" dirty="0">
                <a:latin typeface="Tahoma"/>
                <a:cs typeface="Tahoma"/>
              </a:rPr>
              <a:t>, and Jian Pei </a:t>
            </a:r>
            <a:endParaRPr lang="en-US" sz="2000" spc="-5" dirty="0" smtClean="0">
              <a:latin typeface="Tahoma"/>
              <a:cs typeface="Tahoma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tabLst>
                <a:tab pos="355600" algn="l"/>
                <a:tab pos="356235" algn="l"/>
              </a:tabLst>
            </a:pPr>
            <a:r>
              <a:rPr lang="en-US" sz="2000" spc="-5" dirty="0" smtClean="0">
                <a:latin typeface="Tahoma"/>
                <a:cs typeface="Tahoma"/>
              </a:rPr>
              <a:t>University </a:t>
            </a:r>
            <a:r>
              <a:rPr lang="en-US" sz="2000" spc="-5" dirty="0">
                <a:latin typeface="Tahoma"/>
                <a:cs typeface="Tahoma"/>
              </a:rPr>
              <a:t>of Illinois at Urbana-Champaign </a:t>
            </a:r>
            <a:r>
              <a:rPr lang="en-US" sz="2000" spc="-5" dirty="0" smtClean="0">
                <a:latin typeface="Tahoma"/>
                <a:cs typeface="Tahoma"/>
              </a:rPr>
              <a:t>&amp; Simon </a:t>
            </a:r>
            <a:r>
              <a:rPr lang="en-US" sz="2000" spc="-5" dirty="0">
                <a:latin typeface="Tahoma"/>
                <a:cs typeface="Tahoma"/>
              </a:rPr>
              <a:t>Fraser University</a:t>
            </a:r>
          </a:p>
          <a:p>
            <a:pPr marL="12065" marR="5080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tabLst>
                <a:tab pos="355600" algn="l"/>
                <a:tab pos="356235" algn="l"/>
              </a:tabLst>
            </a:pPr>
            <a:r>
              <a:rPr lang="en-US" sz="2000" spc="-5" dirty="0">
                <a:latin typeface="Tahoma"/>
                <a:cs typeface="Tahoma"/>
              </a:rPr>
              <a:t>©2011 Han, </a:t>
            </a:r>
            <a:r>
              <a:rPr lang="en-US" sz="2000" spc="-5" dirty="0" err="1">
                <a:latin typeface="Tahoma"/>
                <a:cs typeface="Tahoma"/>
              </a:rPr>
              <a:t>Kamber</a:t>
            </a:r>
            <a:r>
              <a:rPr lang="en-US" sz="2000" spc="-5" dirty="0">
                <a:latin typeface="Tahoma"/>
                <a:cs typeface="Tahoma"/>
              </a:rPr>
              <a:t> &amp; </a:t>
            </a:r>
            <a:r>
              <a:rPr lang="en-US" sz="2000" spc="-5" dirty="0" smtClean="0">
                <a:latin typeface="Tahoma"/>
                <a:cs typeface="Tahoma"/>
              </a:rPr>
              <a:t>Pei</a:t>
            </a:r>
            <a:endParaRPr lang="en-US" sz="2000" spc="-5" dirty="0">
              <a:latin typeface="Tahoma"/>
              <a:cs typeface="Tahoma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tabLst>
                <a:tab pos="355600" algn="l"/>
                <a:tab pos="356235" algn="l"/>
              </a:tabLst>
            </a:pPr>
            <a:endParaRPr sz="2800" dirty="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3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76"/>
    </mc:Choice>
    <mc:Fallback>
      <p:transition spd="slow" advTm="16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4338" y="825879"/>
            <a:ext cx="64741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Any questions?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51781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39"/>
    </mc:Choice>
    <mc:Fallback>
      <p:transition spd="slow" advTm="2843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5942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smtClean="0"/>
              <a:t>Decision </a:t>
            </a:r>
            <a:r>
              <a:rPr sz="3600"/>
              <a:t>Tree</a:t>
            </a:r>
            <a:r>
              <a:rPr sz="3600" spc="-65"/>
              <a:t> </a:t>
            </a:r>
            <a:r>
              <a:rPr lang="en-US" sz="3600" smtClean="0"/>
              <a:t>Attributes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4039425" y="2799801"/>
            <a:ext cx="1600200" cy="609600"/>
          </a:xfrm>
          <a:custGeom>
            <a:avLst/>
            <a:gdLst/>
            <a:ahLst/>
            <a:cxnLst/>
            <a:rect l="l" t="t" r="r" b="b"/>
            <a:pathLst>
              <a:path w="1600200" h="609600">
                <a:moveTo>
                  <a:pt x="0" y="609600"/>
                </a:moveTo>
                <a:lnTo>
                  <a:pt x="1600200" y="609600"/>
                </a:lnTo>
                <a:lnTo>
                  <a:pt x="1600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170981"/>
          </a:solidFill>
          <a:ln w="25908">
            <a:solidFill>
              <a:srgbClr val="1709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6408" y="2927730"/>
            <a:ext cx="1626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FFFFF"/>
                </a:solidFill>
                <a:latin typeface="Tahoma"/>
                <a:cs typeface="Tahoma"/>
              </a:rPr>
              <a:t>Weather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8475" y="4038346"/>
            <a:ext cx="1626235" cy="559435"/>
          </a:xfrm>
          <a:prstGeom prst="rect">
            <a:avLst/>
          </a:prstGeom>
          <a:solidFill>
            <a:srgbClr val="170981"/>
          </a:solidFill>
        </p:spPr>
        <p:txBody>
          <a:bodyPr vert="horz" wrap="square" lIns="0" tIns="9525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750"/>
              </a:spcBef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Humidity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93407" y="4178808"/>
            <a:ext cx="1778635" cy="483234"/>
          </a:xfrm>
          <a:prstGeom prst="rect">
            <a:avLst/>
          </a:prstGeom>
          <a:solidFill>
            <a:srgbClr val="170981"/>
          </a:solidFill>
        </p:spPr>
        <p:txBody>
          <a:bodyPr vert="horz" wrap="square" lIns="0" tIns="57150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45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Wind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81935" y="3107054"/>
            <a:ext cx="1270635" cy="932815"/>
          </a:xfrm>
          <a:custGeom>
            <a:avLst/>
            <a:gdLst/>
            <a:ahLst/>
            <a:cxnLst/>
            <a:rect l="l" t="t" r="r" b="b"/>
            <a:pathLst>
              <a:path w="1270635" h="932814">
                <a:moveTo>
                  <a:pt x="97589" y="743922"/>
                </a:moveTo>
                <a:lnTo>
                  <a:pt x="89233" y="745458"/>
                </a:lnTo>
                <a:lnTo>
                  <a:pt x="82043" y="749994"/>
                </a:lnTo>
                <a:lnTo>
                  <a:pt x="76962" y="757174"/>
                </a:lnTo>
                <a:lnTo>
                  <a:pt x="0" y="932307"/>
                </a:lnTo>
                <a:lnTo>
                  <a:pt x="78218" y="924433"/>
                </a:lnTo>
                <a:lnTo>
                  <a:pt x="48513" y="924433"/>
                </a:lnTo>
                <a:lnTo>
                  <a:pt x="22478" y="888746"/>
                </a:lnTo>
                <a:lnTo>
                  <a:pt x="88605" y="840652"/>
                </a:lnTo>
                <a:lnTo>
                  <a:pt x="117475" y="774954"/>
                </a:lnTo>
                <a:lnTo>
                  <a:pt x="119370" y="766371"/>
                </a:lnTo>
                <a:lnTo>
                  <a:pt x="117871" y="758015"/>
                </a:lnTo>
                <a:lnTo>
                  <a:pt x="113349" y="750825"/>
                </a:lnTo>
                <a:lnTo>
                  <a:pt x="106171" y="745744"/>
                </a:lnTo>
                <a:lnTo>
                  <a:pt x="97589" y="743922"/>
                </a:lnTo>
                <a:close/>
              </a:path>
              <a:path w="1270635" h="932814">
                <a:moveTo>
                  <a:pt x="88605" y="840652"/>
                </a:moveTo>
                <a:lnTo>
                  <a:pt x="22478" y="888746"/>
                </a:lnTo>
                <a:lnTo>
                  <a:pt x="48513" y="924433"/>
                </a:lnTo>
                <a:lnTo>
                  <a:pt x="60912" y="915416"/>
                </a:lnTo>
                <a:lnTo>
                  <a:pt x="55752" y="915416"/>
                </a:lnTo>
                <a:lnTo>
                  <a:pt x="33273" y="884555"/>
                </a:lnTo>
                <a:lnTo>
                  <a:pt x="70980" y="880762"/>
                </a:lnTo>
                <a:lnTo>
                  <a:pt x="88605" y="840652"/>
                </a:lnTo>
                <a:close/>
              </a:path>
              <a:path w="1270635" h="932814">
                <a:moveTo>
                  <a:pt x="186054" y="869188"/>
                </a:moveTo>
                <a:lnTo>
                  <a:pt x="114593" y="876375"/>
                </a:lnTo>
                <a:lnTo>
                  <a:pt x="48513" y="924433"/>
                </a:lnTo>
                <a:lnTo>
                  <a:pt x="78218" y="924433"/>
                </a:lnTo>
                <a:lnTo>
                  <a:pt x="190500" y="913130"/>
                </a:lnTo>
                <a:lnTo>
                  <a:pt x="210184" y="888873"/>
                </a:lnTo>
                <a:lnTo>
                  <a:pt x="207629" y="880528"/>
                </a:lnTo>
                <a:lnTo>
                  <a:pt x="202215" y="874029"/>
                </a:lnTo>
                <a:lnTo>
                  <a:pt x="194754" y="870031"/>
                </a:lnTo>
                <a:lnTo>
                  <a:pt x="186054" y="869188"/>
                </a:lnTo>
                <a:close/>
              </a:path>
              <a:path w="1270635" h="932814">
                <a:moveTo>
                  <a:pt x="70980" y="880762"/>
                </a:moveTo>
                <a:lnTo>
                  <a:pt x="33273" y="884555"/>
                </a:lnTo>
                <a:lnTo>
                  <a:pt x="55752" y="915416"/>
                </a:lnTo>
                <a:lnTo>
                  <a:pt x="70980" y="880762"/>
                </a:lnTo>
                <a:close/>
              </a:path>
              <a:path w="1270635" h="932814">
                <a:moveTo>
                  <a:pt x="114593" y="876375"/>
                </a:moveTo>
                <a:lnTo>
                  <a:pt x="70980" y="880762"/>
                </a:lnTo>
                <a:lnTo>
                  <a:pt x="55752" y="915416"/>
                </a:lnTo>
                <a:lnTo>
                  <a:pt x="60912" y="915416"/>
                </a:lnTo>
                <a:lnTo>
                  <a:pt x="114593" y="876375"/>
                </a:lnTo>
                <a:close/>
              </a:path>
              <a:path w="1270635" h="932814">
                <a:moveTo>
                  <a:pt x="1244473" y="0"/>
                </a:moveTo>
                <a:lnTo>
                  <a:pt x="88605" y="840652"/>
                </a:lnTo>
                <a:lnTo>
                  <a:pt x="70980" y="880762"/>
                </a:lnTo>
                <a:lnTo>
                  <a:pt x="114593" y="876375"/>
                </a:lnTo>
                <a:lnTo>
                  <a:pt x="1270380" y="35814"/>
                </a:lnTo>
                <a:lnTo>
                  <a:pt x="1244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28894" y="3105530"/>
            <a:ext cx="1953895" cy="1091565"/>
          </a:xfrm>
          <a:custGeom>
            <a:avLst/>
            <a:gdLst/>
            <a:ahLst/>
            <a:cxnLst/>
            <a:rect l="l" t="t" r="r" b="b"/>
            <a:pathLst>
              <a:path w="1953895" h="1091564">
                <a:moveTo>
                  <a:pt x="1833045" y="1045216"/>
                </a:moveTo>
                <a:lnTo>
                  <a:pt x="1761362" y="1047115"/>
                </a:lnTo>
                <a:lnTo>
                  <a:pt x="1739900" y="1069721"/>
                </a:lnTo>
                <a:lnTo>
                  <a:pt x="1741824" y="1078273"/>
                </a:lnTo>
                <a:lnTo>
                  <a:pt x="1746726" y="1085183"/>
                </a:lnTo>
                <a:lnTo>
                  <a:pt x="1753866" y="1089759"/>
                </a:lnTo>
                <a:lnTo>
                  <a:pt x="1762505" y="1091311"/>
                </a:lnTo>
                <a:lnTo>
                  <a:pt x="1953895" y="1086231"/>
                </a:lnTo>
                <a:lnTo>
                  <a:pt x="1952903" y="1084580"/>
                </a:lnTo>
                <a:lnTo>
                  <a:pt x="1904746" y="1084580"/>
                </a:lnTo>
                <a:lnTo>
                  <a:pt x="1833045" y="1045216"/>
                </a:lnTo>
                <a:close/>
              </a:path>
              <a:path w="1953895" h="1091564">
                <a:moveTo>
                  <a:pt x="1876981" y="1044052"/>
                </a:moveTo>
                <a:lnTo>
                  <a:pt x="1833045" y="1045216"/>
                </a:lnTo>
                <a:lnTo>
                  <a:pt x="1904746" y="1084580"/>
                </a:lnTo>
                <a:lnTo>
                  <a:pt x="1909153" y="1076579"/>
                </a:lnTo>
                <a:lnTo>
                  <a:pt x="1896490" y="1076579"/>
                </a:lnTo>
                <a:lnTo>
                  <a:pt x="1876981" y="1044052"/>
                </a:lnTo>
                <a:close/>
              </a:path>
              <a:path w="1953895" h="1091564">
                <a:moveTo>
                  <a:pt x="1833304" y="911681"/>
                </a:moveTo>
                <a:lnTo>
                  <a:pt x="1824989" y="914654"/>
                </a:lnTo>
                <a:lnTo>
                  <a:pt x="1818532" y="920537"/>
                </a:lnTo>
                <a:lnTo>
                  <a:pt x="1814956" y="928195"/>
                </a:lnTo>
                <a:lnTo>
                  <a:pt x="1814524" y="936638"/>
                </a:lnTo>
                <a:lnTo>
                  <a:pt x="1817497" y="944880"/>
                </a:lnTo>
                <a:lnTo>
                  <a:pt x="1854472" y="1006526"/>
                </a:lnTo>
                <a:lnTo>
                  <a:pt x="1926081" y="1045845"/>
                </a:lnTo>
                <a:lnTo>
                  <a:pt x="1904746" y="1084580"/>
                </a:lnTo>
                <a:lnTo>
                  <a:pt x="1952903" y="1084580"/>
                </a:lnTo>
                <a:lnTo>
                  <a:pt x="1855342" y="922147"/>
                </a:lnTo>
                <a:lnTo>
                  <a:pt x="1849457" y="915689"/>
                </a:lnTo>
                <a:lnTo>
                  <a:pt x="1841785" y="912114"/>
                </a:lnTo>
                <a:lnTo>
                  <a:pt x="1833304" y="911681"/>
                </a:lnTo>
                <a:close/>
              </a:path>
              <a:path w="1953895" h="1091564">
                <a:moveTo>
                  <a:pt x="1914778" y="1043051"/>
                </a:moveTo>
                <a:lnTo>
                  <a:pt x="1876981" y="1044052"/>
                </a:lnTo>
                <a:lnTo>
                  <a:pt x="1896490" y="1076579"/>
                </a:lnTo>
                <a:lnTo>
                  <a:pt x="1914778" y="1043051"/>
                </a:lnTo>
                <a:close/>
              </a:path>
              <a:path w="1953895" h="1091564">
                <a:moveTo>
                  <a:pt x="1920993" y="1043051"/>
                </a:moveTo>
                <a:lnTo>
                  <a:pt x="1914778" y="1043051"/>
                </a:lnTo>
                <a:lnTo>
                  <a:pt x="1896490" y="1076579"/>
                </a:lnTo>
                <a:lnTo>
                  <a:pt x="1909153" y="1076579"/>
                </a:lnTo>
                <a:lnTo>
                  <a:pt x="1926081" y="1045845"/>
                </a:lnTo>
                <a:lnTo>
                  <a:pt x="1920993" y="1043051"/>
                </a:lnTo>
                <a:close/>
              </a:path>
              <a:path w="1953895" h="1091564">
                <a:moveTo>
                  <a:pt x="21335" y="0"/>
                </a:moveTo>
                <a:lnTo>
                  <a:pt x="0" y="38862"/>
                </a:lnTo>
                <a:lnTo>
                  <a:pt x="1833045" y="1045216"/>
                </a:lnTo>
                <a:lnTo>
                  <a:pt x="1876981" y="1044052"/>
                </a:lnTo>
                <a:lnTo>
                  <a:pt x="1854472" y="1006526"/>
                </a:lnTo>
                <a:lnTo>
                  <a:pt x="21335" y="0"/>
                </a:lnTo>
                <a:close/>
              </a:path>
              <a:path w="1953895" h="1091564">
                <a:moveTo>
                  <a:pt x="1854472" y="1006526"/>
                </a:moveTo>
                <a:lnTo>
                  <a:pt x="1876981" y="1044052"/>
                </a:lnTo>
                <a:lnTo>
                  <a:pt x="1914778" y="1043051"/>
                </a:lnTo>
                <a:lnTo>
                  <a:pt x="1920993" y="1043051"/>
                </a:lnTo>
                <a:lnTo>
                  <a:pt x="1854472" y="1006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3445" y="3308984"/>
            <a:ext cx="611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Tahoma"/>
                <a:cs typeface="Tahoma"/>
              </a:rPr>
              <a:t>R</a:t>
            </a:r>
            <a:r>
              <a:rPr sz="2400" dirty="0">
                <a:latin typeface="Tahoma"/>
                <a:cs typeface="Tahoma"/>
              </a:rPr>
              <a:t>ain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0784" y="3613784"/>
            <a:ext cx="1198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smtClean="0">
                <a:latin typeface="Tahoma"/>
                <a:cs typeface="Tahoma"/>
              </a:rPr>
              <a:t>Cloudy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93316" y="5061966"/>
            <a:ext cx="287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96110" algn="l"/>
              </a:tabLst>
            </a:pPr>
            <a:r>
              <a:rPr sz="2400" spc="-5" dirty="0">
                <a:latin typeface="Tahoma"/>
                <a:cs typeface="Tahoma"/>
              </a:rPr>
              <a:t>Hi</a:t>
            </a:r>
            <a:r>
              <a:rPr sz="2400" dirty="0">
                <a:latin typeface="Tahoma"/>
                <a:cs typeface="Tahoma"/>
              </a:rPr>
              <a:t>gh</a:t>
            </a:r>
            <a:r>
              <a:rPr sz="2400">
                <a:latin typeface="Tahoma"/>
                <a:cs typeface="Tahoma"/>
              </a:rPr>
              <a:t>	</a:t>
            </a:r>
            <a:r>
              <a:rPr lang="en-US" sz="2400" spc="-5" smtClean="0">
                <a:latin typeface="Tahoma"/>
                <a:cs typeface="Tahoma"/>
              </a:rPr>
              <a:t>Low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15135" y="4558665"/>
            <a:ext cx="1083945" cy="1310005"/>
          </a:xfrm>
          <a:custGeom>
            <a:avLst/>
            <a:gdLst/>
            <a:ahLst/>
            <a:cxnLst/>
            <a:rect l="l" t="t" r="r" b="b"/>
            <a:pathLst>
              <a:path w="1083945" h="1310004">
                <a:moveTo>
                  <a:pt x="56006" y="1102385"/>
                </a:moveTo>
                <a:lnTo>
                  <a:pt x="0" y="1309573"/>
                </a:lnTo>
                <a:lnTo>
                  <a:pt x="53622" y="1289773"/>
                </a:lnTo>
                <a:lnTo>
                  <a:pt x="44957" y="1289773"/>
                </a:lnTo>
                <a:lnTo>
                  <a:pt x="10921" y="1261681"/>
                </a:lnTo>
                <a:lnTo>
                  <a:pt x="62823" y="1198655"/>
                </a:lnTo>
                <a:lnTo>
                  <a:pt x="74294" y="1127747"/>
                </a:lnTo>
                <a:lnTo>
                  <a:pt x="73991" y="1118974"/>
                </a:lnTo>
                <a:lnTo>
                  <a:pt x="70437" y="1111280"/>
                </a:lnTo>
                <a:lnTo>
                  <a:pt x="64240" y="1105478"/>
                </a:lnTo>
                <a:lnTo>
                  <a:pt x="56006" y="1102385"/>
                </a:lnTo>
                <a:close/>
              </a:path>
              <a:path w="1083945" h="1310004">
                <a:moveTo>
                  <a:pt x="62823" y="1198655"/>
                </a:moveTo>
                <a:lnTo>
                  <a:pt x="10921" y="1261681"/>
                </a:lnTo>
                <a:lnTo>
                  <a:pt x="44957" y="1289773"/>
                </a:lnTo>
                <a:lnTo>
                  <a:pt x="53618" y="1279258"/>
                </a:lnTo>
                <a:lnTo>
                  <a:pt x="49783" y="1279258"/>
                </a:lnTo>
                <a:lnTo>
                  <a:pt x="20319" y="1254988"/>
                </a:lnTo>
                <a:lnTo>
                  <a:pt x="55831" y="1241876"/>
                </a:lnTo>
                <a:lnTo>
                  <a:pt x="62823" y="1198655"/>
                </a:lnTo>
                <a:close/>
              </a:path>
              <a:path w="1083945" h="1310004">
                <a:moveTo>
                  <a:pt x="172995" y="1200462"/>
                </a:moveTo>
                <a:lnTo>
                  <a:pt x="164337" y="1201813"/>
                </a:lnTo>
                <a:lnTo>
                  <a:pt x="96888" y="1226717"/>
                </a:lnTo>
                <a:lnTo>
                  <a:pt x="44957" y="1289773"/>
                </a:lnTo>
                <a:lnTo>
                  <a:pt x="53622" y="1289773"/>
                </a:lnTo>
                <a:lnTo>
                  <a:pt x="179577" y="1243266"/>
                </a:lnTo>
                <a:lnTo>
                  <a:pt x="187033" y="1238658"/>
                </a:lnTo>
                <a:lnTo>
                  <a:pt x="191976" y="1231784"/>
                </a:lnTo>
                <a:lnTo>
                  <a:pt x="193990" y="1223555"/>
                </a:lnTo>
                <a:lnTo>
                  <a:pt x="192658" y="1214882"/>
                </a:lnTo>
                <a:lnTo>
                  <a:pt x="188073" y="1207417"/>
                </a:lnTo>
                <a:lnTo>
                  <a:pt x="181213" y="1202470"/>
                </a:lnTo>
                <a:lnTo>
                  <a:pt x="172995" y="1200462"/>
                </a:lnTo>
                <a:close/>
              </a:path>
              <a:path w="1083945" h="1310004">
                <a:moveTo>
                  <a:pt x="55831" y="1241876"/>
                </a:moveTo>
                <a:lnTo>
                  <a:pt x="20319" y="1254988"/>
                </a:lnTo>
                <a:lnTo>
                  <a:pt x="49783" y="1279258"/>
                </a:lnTo>
                <a:lnTo>
                  <a:pt x="55831" y="1241876"/>
                </a:lnTo>
                <a:close/>
              </a:path>
              <a:path w="1083945" h="1310004">
                <a:moveTo>
                  <a:pt x="96888" y="1226717"/>
                </a:moveTo>
                <a:lnTo>
                  <a:pt x="55831" y="1241876"/>
                </a:lnTo>
                <a:lnTo>
                  <a:pt x="49783" y="1279258"/>
                </a:lnTo>
                <a:lnTo>
                  <a:pt x="53618" y="1279258"/>
                </a:lnTo>
                <a:lnTo>
                  <a:pt x="96888" y="1226717"/>
                </a:lnTo>
                <a:close/>
              </a:path>
              <a:path w="1083945" h="1310004">
                <a:moveTo>
                  <a:pt x="1049908" y="0"/>
                </a:moveTo>
                <a:lnTo>
                  <a:pt x="62823" y="1198655"/>
                </a:lnTo>
                <a:lnTo>
                  <a:pt x="55831" y="1241876"/>
                </a:lnTo>
                <a:lnTo>
                  <a:pt x="96888" y="1226717"/>
                </a:lnTo>
                <a:lnTo>
                  <a:pt x="1083945" y="28193"/>
                </a:lnTo>
                <a:lnTo>
                  <a:pt x="1049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62757" y="4561966"/>
            <a:ext cx="746760" cy="1306830"/>
          </a:xfrm>
          <a:custGeom>
            <a:avLst/>
            <a:gdLst/>
            <a:ahLst/>
            <a:cxnLst/>
            <a:rect l="l" t="t" r="r" b="b"/>
            <a:pathLst>
              <a:path w="746760" h="1306829">
                <a:moveTo>
                  <a:pt x="592595" y="1168079"/>
                </a:moveTo>
                <a:lnTo>
                  <a:pt x="584152" y="1168588"/>
                </a:lnTo>
                <a:lnTo>
                  <a:pt x="576494" y="1172229"/>
                </a:lnTo>
                <a:lnTo>
                  <a:pt x="570611" y="1178750"/>
                </a:lnTo>
                <a:lnTo>
                  <a:pt x="567733" y="1187043"/>
                </a:lnTo>
                <a:lnTo>
                  <a:pt x="568261" y="1195501"/>
                </a:lnTo>
                <a:lnTo>
                  <a:pt x="571932" y="1203149"/>
                </a:lnTo>
                <a:lnTo>
                  <a:pt x="578484" y="1209014"/>
                </a:lnTo>
                <a:lnTo>
                  <a:pt x="743204" y="1306283"/>
                </a:lnTo>
                <a:lnTo>
                  <a:pt x="743715" y="1278775"/>
                </a:lnTo>
                <a:lnTo>
                  <a:pt x="702564" y="1278775"/>
                </a:lnTo>
                <a:lnTo>
                  <a:pt x="662713" y="1207466"/>
                </a:lnTo>
                <a:lnTo>
                  <a:pt x="600837" y="1170952"/>
                </a:lnTo>
                <a:lnTo>
                  <a:pt x="592595" y="1168079"/>
                </a:lnTo>
                <a:close/>
              </a:path>
              <a:path w="746760" h="1306829">
                <a:moveTo>
                  <a:pt x="662713" y="1207466"/>
                </a:moveTo>
                <a:lnTo>
                  <a:pt x="702564" y="1278775"/>
                </a:lnTo>
                <a:lnTo>
                  <a:pt x="722607" y="1267586"/>
                </a:lnTo>
                <a:lnTo>
                  <a:pt x="699769" y="1267586"/>
                </a:lnTo>
                <a:lnTo>
                  <a:pt x="700459" y="1229740"/>
                </a:lnTo>
                <a:lnTo>
                  <a:pt x="662713" y="1207466"/>
                </a:lnTo>
                <a:close/>
              </a:path>
              <a:path w="746760" h="1306829">
                <a:moveTo>
                  <a:pt x="725043" y="1092428"/>
                </a:moveTo>
                <a:lnTo>
                  <a:pt x="701258" y="1185800"/>
                </a:lnTo>
                <a:lnTo>
                  <a:pt x="741171" y="1257223"/>
                </a:lnTo>
                <a:lnTo>
                  <a:pt x="702564" y="1278775"/>
                </a:lnTo>
                <a:lnTo>
                  <a:pt x="743715" y="1278775"/>
                </a:lnTo>
                <a:lnTo>
                  <a:pt x="746759" y="1114932"/>
                </a:lnTo>
                <a:lnTo>
                  <a:pt x="745206" y="1106299"/>
                </a:lnTo>
                <a:lnTo>
                  <a:pt x="740616" y="1099189"/>
                </a:lnTo>
                <a:lnTo>
                  <a:pt x="733669" y="1094325"/>
                </a:lnTo>
                <a:lnTo>
                  <a:pt x="725043" y="1092428"/>
                </a:lnTo>
                <a:close/>
              </a:path>
              <a:path w="746760" h="1306829">
                <a:moveTo>
                  <a:pt x="700459" y="1229740"/>
                </a:moveTo>
                <a:lnTo>
                  <a:pt x="699769" y="1267586"/>
                </a:lnTo>
                <a:lnTo>
                  <a:pt x="733044" y="1248968"/>
                </a:lnTo>
                <a:lnTo>
                  <a:pt x="700459" y="1229740"/>
                </a:lnTo>
                <a:close/>
              </a:path>
              <a:path w="746760" h="1306829">
                <a:moveTo>
                  <a:pt x="701258" y="1185800"/>
                </a:moveTo>
                <a:lnTo>
                  <a:pt x="700459" y="1229740"/>
                </a:lnTo>
                <a:lnTo>
                  <a:pt x="733044" y="1248968"/>
                </a:lnTo>
                <a:lnTo>
                  <a:pt x="699769" y="1267586"/>
                </a:lnTo>
                <a:lnTo>
                  <a:pt x="722607" y="1267586"/>
                </a:lnTo>
                <a:lnTo>
                  <a:pt x="741171" y="1257223"/>
                </a:lnTo>
                <a:lnTo>
                  <a:pt x="701258" y="1185800"/>
                </a:lnTo>
                <a:close/>
              </a:path>
              <a:path w="746760" h="1306829">
                <a:moveTo>
                  <a:pt x="38608" y="0"/>
                </a:moveTo>
                <a:lnTo>
                  <a:pt x="0" y="21589"/>
                </a:lnTo>
                <a:lnTo>
                  <a:pt x="662713" y="1207466"/>
                </a:lnTo>
                <a:lnTo>
                  <a:pt x="700459" y="1229740"/>
                </a:lnTo>
                <a:lnTo>
                  <a:pt x="701258" y="1185800"/>
                </a:lnTo>
                <a:lnTo>
                  <a:pt x="38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2561" y="4635753"/>
            <a:ext cx="817880" cy="1080135"/>
          </a:xfrm>
          <a:custGeom>
            <a:avLst/>
            <a:gdLst/>
            <a:ahLst/>
            <a:cxnLst/>
            <a:rect l="l" t="t" r="r" b="b"/>
            <a:pathLst>
              <a:path w="817879" h="1080135">
                <a:moveTo>
                  <a:pt x="46482" y="870585"/>
                </a:moveTo>
                <a:lnTo>
                  <a:pt x="0" y="1080084"/>
                </a:lnTo>
                <a:lnTo>
                  <a:pt x="51706" y="1058265"/>
                </a:lnTo>
                <a:lnTo>
                  <a:pt x="43942" y="1058265"/>
                </a:lnTo>
                <a:lnTo>
                  <a:pt x="8509" y="1031748"/>
                </a:lnTo>
                <a:lnTo>
                  <a:pt x="57679" y="966197"/>
                </a:lnTo>
                <a:lnTo>
                  <a:pt x="65913" y="895096"/>
                </a:lnTo>
                <a:lnTo>
                  <a:pt x="65162" y="886319"/>
                </a:lnTo>
                <a:lnTo>
                  <a:pt x="61245" y="878792"/>
                </a:lnTo>
                <a:lnTo>
                  <a:pt x="54804" y="873289"/>
                </a:lnTo>
                <a:lnTo>
                  <a:pt x="46482" y="870585"/>
                </a:lnTo>
                <a:close/>
              </a:path>
              <a:path w="817879" h="1080135">
                <a:moveTo>
                  <a:pt x="57679" y="966197"/>
                </a:moveTo>
                <a:lnTo>
                  <a:pt x="8509" y="1031748"/>
                </a:lnTo>
                <a:lnTo>
                  <a:pt x="43942" y="1058265"/>
                </a:lnTo>
                <a:lnTo>
                  <a:pt x="51980" y="1047546"/>
                </a:lnTo>
                <a:lnTo>
                  <a:pt x="48260" y="1047546"/>
                </a:lnTo>
                <a:lnTo>
                  <a:pt x="17653" y="1024648"/>
                </a:lnTo>
                <a:lnTo>
                  <a:pt x="52618" y="1009902"/>
                </a:lnTo>
                <a:lnTo>
                  <a:pt x="57679" y="966197"/>
                </a:lnTo>
                <a:close/>
              </a:path>
              <a:path w="817879" h="1080135">
                <a:moveTo>
                  <a:pt x="167691" y="963237"/>
                </a:moveTo>
                <a:lnTo>
                  <a:pt x="159131" y="964984"/>
                </a:lnTo>
                <a:lnTo>
                  <a:pt x="92973" y="992884"/>
                </a:lnTo>
                <a:lnTo>
                  <a:pt x="43942" y="1058265"/>
                </a:lnTo>
                <a:lnTo>
                  <a:pt x="51706" y="1058265"/>
                </a:lnTo>
                <a:lnTo>
                  <a:pt x="176276" y="1005700"/>
                </a:lnTo>
                <a:lnTo>
                  <a:pt x="183497" y="1000754"/>
                </a:lnTo>
                <a:lnTo>
                  <a:pt x="188134" y="993660"/>
                </a:lnTo>
                <a:lnTo>
                  <a:pt x="189795" y="985347"/>
                </a:lnTo>
                <a:lnTo>
                  <a:pt x="188087" y="976744"/>
                </a:lnTo>
                <a:lnTo>
                  <a:pt x="183098" y="969497"/>
                </a:lnTo>
                <a:lnTo>
                  <a:pt x="175990" y="964868"/>
                </a:lnTo>
                <a:lnTo>
                  <a:pt x="167691" y="963237"/>
                </a:lnTo>
                <a:close/>
              </a:path>
              <a:path w="817879" h="1080135">
                <a:moveTo>
                  <a:pt x="52618" y="1009902"/>
                </a:moveTo>
                <a:lnTo>
                  <a:pt x="17653" y="1024648"/>
                </a:lnTo>
                <a:lnTo>
                  <a:pt x="48260" y="1047546"/>
                </a:lnTo>
                <a:lnTo>
                  <a:pt x="52618" y="1009902"/>
                </a:lnTo>
                <a:close/>
              </a:path>
              <a:path w="817879" h="1080135">
                <a:moveTo>
                  <a:pt x="92973" y="992884"/>
                </a:moveTo>
                <a:lnTo>
                  <a:pt x="52618" y="1009902"/>
                </a:lnTo>
                <a:lnTo>
                  <a:pt x="48260" y="1047546"/>
                </a:lnTo>
                <a:lnTo>
                  <a:pt x="51980" y="1047546"/>
                </a:lnTo>
                <a:lnTo>
                  <a:pt x="92973" y="992884"/>
                </a:lnTo>
                <a:close/>
              </a:path>
              <a:path w="817879" h="1080135">
                <a:moveTo>
                  <a:pt x="782447" y="0"/>
                </a:moveTo>
                <a:lnTo>
                  <a:pt x="57679" y="966197"/>
                </a:lnTo>
                <a:lnTo>
                  <a:pt x="52618" y="1009902"/>
                </a:lnTo>
                <a:lnTo>
                  <a:pt x="92973" y="992884"/>
                </a:lnTo>
                <a:lnTo>
                  <a:pt x="817753" y="26416"/>
                </a:lnTo>
                <a:lnTo>
                  <a:pt x="782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64628" y="4636134"/>
            <a:ext cx="780415" cy="1080135"/>
          </a:xfrm>
          <a:custGeom>
            <a:avLst/>
            <a:gdLst/>
            <a:ahLst/>
            <a:cxnLst/>
            <a:rect l="l" t="t" r="r" b="b"/>
            <a:pathLst>
              <a:path w="780415" h="1080135">
                <a:moveTo>
                  <a:pt x="615114" y="958989"/>
                </a:moveTo>
                <a:lnTo>
                  <a:pt x="606758" y="960427"/>
                </a:lnTo>
                <a:lnTo>
                  <a:pt x="599568" y="964890"/>
                </a:lnTo>
                <a:lnTo>
                  <a:pt x="594487" y="972019"/>
                </a:lnTo>
                <a:lnTo>
                  <a:pt x="592498" y="980581"/>
                </a:lnTo>
                <a:lnTo>
                  <a:pt x="593915" y="988931"/>
                </a:lnTo>
                <a:lnTo>
                  <a:pt x="598380" y="996131"/>
                </a:lnTo>
                <a:lnTo>
                  <a:pt x="605536" y="1001242"/>
                </a:lnTo>
                <a:lnTo>
                  <a:pt x="780033" y="1079703"/>
                </a:lnTo>
                <a:lnTo>
                  <a:pt x="777934" y="1056868"/>
                </a:lnTo>
                <a:lnTo>
                  <a:pt x="736600" y="1056868"/>
                </a:lnTo>
                <a:lnTo>
                  <a:pt x="689068" y="990326"/>
                </a:lnTo>
                <a:lnTo>
                  <a:pt x="623697" y="960932"/>
                </a:lnTo>
                <a:lnTo>
                  <a:pt x="615114" y="958989"/>
                </a:lnTo>
                <a:close/>
              </a:path>
              <a:path w="780415" h="1080135">
                <a:moveTo>
                  <a:pt x="689068" y="990326"/>
                </a:moveTo>
                <a:lnTo>
                  <a:pt x="736600" y="1056868"/>
                </a:lnTo>
                <a:lnTo>
                  <a:pt x="751719" y="1046060"/>
                </a:lnTo>
                <a:lnTo>
                  <a:pt x="732536" y="1046060"/>
                </a:lnTo>
                <a:lnTo>
                  <a:pt x="729054" y="1008305"/>
                </a:lnTo>
                <a:lnTo>
                  <a:pt x="689068" y="990326"/>
                </a:lnTo>
                <a:close/>
              </a:path>
              <a:path w="780415" h="1080135">
                <a:moveTo>
                  <a:pt x="738377" y="869187"/>
                </a:moveTo>
                <a:lnTo>
                  <a:pt x="730011" y="871706"/>
                </a:lnTo>
                <a:lnTo>
                  <a:pt x="723455" y="877046"/>
                </a:lnTo>
                <a:lnTo>
                  <a:pt x="719375" y="884457"/>
                </a:lnTo>
                <a:lnTo>
                  <a:pt x="718439" y="893190"/>
                </a:lnTo>
                <a:lnTo>
                  <a:pt x="725028" y="964652"/>
                </a:lnTo>
                <a:lnTo>
                  <a:pt x="772541" y="1031176"/>
                </a:lnTo>
                <a:lnTo>
                  <a:pt x="736600" y="1056868"/>
                </a:lnTo>
                <a:lnTo>
                  <a:pt x="777934" y="1056868"/>
                </a:lnTo>
                <a:lnTo>
                  <a:pt x="762507" y="889126"/>
                </a:lnTo>
                <a:lnTo>
                  <a:pt x="759969" y="880707"/>
                </a:lnTo>
                <a:lnTo>
                  <a:pt x="754586" y="874156"/>
                </a:lnTo>
                <a:lnTo>
                  <a:pt x="747131" y="870106"/>
                </a:lnTo>
                <a:lnTo>
                  <a:pt x="738377" y="869187"/>
                </a:lnTo>
                <a:close/>
              </a:path>
              <a:path w="780415" h="1080135">
                <a:moveTo>
                  <a:pt x="729054" y="1008305"/>
                </a:moveTo>
                <a:lnTo>
                  <a:pt x="732536" y="1046060"/>
                </a:lnTo>
                <a:lnTo>
                  <a:pt x="763651" y="1023861"/>
                </a:lnTo>
                <a:lnTo>
                  <a:pt x="729054" y="1008305"/>
                </a:lnTo>
                <a:close/>
              </a:path>
              <a:path w="780415" h="1080135">
                <a:moveTo>
                  <a:pt x="725028" y="964652"/>
                </a:moveTo>
                <a:lnTo>
                  <a:pt x="729054" y="1008305"/>
                </a:lnTo>
                <a:lnTo>
                  <a:pt x="763651" y="1023861"/>
                </a:lnTo>
                <a:lnTo>
                  <a:pt x="732536" y="1046060"/>
                </a:lnTo>
                <a:lnTo>
                  <a:pt x="751719" y="1046060"/>
                </a:lnTo>
                <a:lnTo>
                  <a:pt x="772541" y="1031176"/>
                </a:lnTo>
                <a:lnTo>
                  <a:pt x="725028" y="964652"/>
                </a:lnTo>
                <a:close/>
              </a:path>
              <a:path w="780415" h="1080135">
                <a:moveTo>
                  <a:pt x="36068" y="0"/>
                </a:moveTo>
                <a:lnTo>
                  <a:pt x="0" y="25653"/>
                </a:lnTo>
                <a:lnTo>
                  <a:pt x="689068" y="990326"/>
                </a:lnTo>
                <a:lnTo>
                  <a:pt x="729054" y="1008305"/>
                </a:lnTo>
                <a:lnTo>
                  <a:pt x="725028" y="964652"/>
                </a:lnTo>
                <a:lnTo>
                  <a:pt x="36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02091" y="3963161"/>
            <a:ext cx="198755" cy="534035"/>
          </a:xfrm>
          <a:custGeom>
            <a:avLst/>
            <a:gdLst/>
            <a:ahLst/>
            <a:cxnLst/>
            <a:rect l="l" t="t" r="r" b="b"/>
            <a:pathLst>
              <a:path w="198754" h="534035">
                <a:moveTo>
                  <a:pt x="19063" y="335143"/>
                </a:moveTo>
                <a:lnTo>
                  <a:pt x="10751" y="337946"/>
                </a:lnTo>
                <a:lnTo>
                  <a:pt x="4198" y="343812"/>
                </a:lnTo>
                <a:lnTo>
                  <a:pt x="527" y="351440"/>
                </a:lnTo>
                <a:lnTo>
                  <a:pt x="0" y="359878"/>
                </a:lnTo>
                <a:lnTo>
                  <a:pt x="2877" y="368173"/>
                </a:lnTo>
                <a:lnTo>
                  <a:pt x="99270" y="533526"/>
                </a:lnTo>
                <a:lnTo>
                  <a:pt x="124886" y="489585"/>
                </a:lnTo>
                <a:lnTo>
                  <a:pt x="77172" y="489585"/>
                </a:lnTo>
                <a:lnTo>
                  <a:pt x="77172" y="407996"/>
                </a:lnTo>
                <a:lnTo>
                  <a:pt x="40977" y="345948"/>
                </a:lnTo>
                <a:lnTo>
                  <a:pt x="35165" y="339393"/>
                </a:lnTo>
                <a:lnTo>
                  <a:pt x="27531" y="335708"/>
                </a:lnTo>
                <a:lnTo>
                  <a:pt x="19063" y="335143"/>
                </a:lnTo>
                <a:close/>
              </a:path>
              <a:path w="198754" h="534035">
                <a:moveTo>
                  <a:pt x="77172" y="407996"/>
                </a:moveTo>
                <a:lnTo>
                  <a:pt x="77172" y="489585"/>
                </a:lnTo>
                <a:lnTo>
                  <a:pt x="121368" y="489585"/>
                </a:lnTo>
                <a:lnTo>
                  <a:pt x="121368" y="478536"/>
                </a:lnTo>
                <a:lnTo>
                  <a:pt x="80220" y="478536"/>
                </a:lnTo>
                <a:lnTo>
                  <a:pt x="99270" y="445878"/>
                </a:lnTo>
                <a:lnTo>
                  <a:pt x="77172" y="407996"/>
                </a:lnTo>
                <a:close/>
              </a:path>
              <a:path w="198754" h="534035">
                <a:moveTo>
                  <a:pt x="179476" y="335143"/>
                </a:moveTo>
                <a:lnTo>
                  <a:pt x="171009" y="335708"/>
                </a:lnTo>
                <a:lnTo>
                  <a:pt x="163375" y="339393"/>
                </a:lnTo>
                <a:lnTo>
                  <a:pt x="157563" y="345948"/>
                </a:lnTo>
                <a:lnTo>
                  <a:pt x="121368" y="407996"/>
                </a:lnTo>
                <a:lnTo>
                  <a:pt x="121368" y="489585"/>
                </a:lnTo>
                <a:lnTo>
                  <a:pt x="124886" y="489585"/>
                </a:lnTo>
                <a:lnTo>
                  <a:pt x="195663" y="368173"/>
                </a:lnTo>
                <a:lnTo>
                  <a:pt x="198540" y="359878"/>
                </a:lnTo>
                <a:lnTo>
                  <a:pt x="198012" y="351440"/>
                </a:lnTo>
                <a:lnTo>
                  <a:pt x="194341" y="343812"/>
                </a:lnTo>
                <a:lnTo>
                  <a:pt x="187789" y="337946"/>
                </a:lnTo>
                <a:lnTo>
                  <a:pt x="179476" y="335143"/>
                </a:lnTo>
                <a:close/>
              </a:path>
              <a:path w="198754" h="534035">
                <a:moveTo>
                  <a:pt x="99270" y="445878"/>
                </a:moveTo>
                <a:lnTo>
                  <a:pt x="80220" y="478536"/>
                </a:lnTo>
                <a:lnTo>
                  <a:pt x="118320" y="478536"/>
                </a:lnTo>
                <a:lnTo>
                  <a:pt x="99270" y="445878"/>
                </a:lnTo>
                <a:close/>
              </a:path>
              <a:path w="198754" h="534035">
                <a:moveTo>
                  <a:pt x="121368" y="407996"/>
                </a:moveTo>
                <a:lnTo>
                  <a:pt x="99270" y="445878"/>
                </a:lnTo>
                <a:lnTo>
                  <a:pt x="118320" y="478536"/>
                </a:lnTo>
                <a:lnTo>
                  <a:pt x="121368" y="478536"/>
                </a:lnTo>
                <a:lnTo>
                  <a:pt x="121368" y="407996"/>
                </a:lnTo>
                <a:close/>
              </a:path>
              <a:path w="198754" h="534035">
                <a:moveTo>
                  <a:pt x="121368" y="0"/>
                </a:moveTo>
                <a:lnTo>
                  <a:pt x="77172" y="0"/>
                </a:lnTo>
                <a:lnTo>
                  <a:pt x="77172" y="407996"/>
                </a:lnTo>
                <a:lnTo>
                  <a:pt x="99270" y="445878"/>
                </a:lnTo>
                <a:lnTo>
                  <a:pt x="121368" y="407996"/>
                </a:lnTo>
                <a:lnTo>
                  <a:pt x="121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99838" y="3431285"/>
            <a:ext cx="3175" cy="228600"/>
          </a:xfrm>
          <a:custGeom>
            <a:avLst/>
            <a:gdLst/>
            <a:ahLst/>
            <a:cxnLst/>
            <a:rect l="l" t="t" r="r" b="b"/>
            <a:pathLst>
              <a:path w="3175" h="228600">
                <a:moveTo>
                  <a:pt x="1587" y="-22098"/>
                </a:moveTo>
                <a:lnTo>
                  <a:pt x="1587" y="250698"/>
                </a:lnTo>
              </a:path>
            </a:pathLst>
          </a:custGeom>
          <a:ln w="473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43200" y="5867400"/>
            <a:ext cx="1600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525145">
              <a:lnSpc>
                <a:spcPct val="100000"/>
              </a:lnSpc>
              <a:spcBef>
                <a:spcPts val="355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62400" y="4495800"/>
            <a:ext cx="1600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525145">
              <a:lnSpc>
                <a:spcPct val="100000"/>
              </a:lnSpc>
              <a:spcBef>
                <a:spcPts val="355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400" y="5867400"/>
            <a:ext cx="1600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355"/>
              </a:spcBef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5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20000" y="5715000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0" y="457200"/>
                </a:moveTo>
                <a:lnTo>
                  <a:pt x="1447800" y="457200"/>
                </a:lnTo>
                <a:lnTo>
                  <a:pt x="1447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867400" y="4909566"/>
            <a:ext cx="293433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00"/>
              </a:spcBef>
              <a:tabLst>
                <a:tab pos="2185670" algn="l"/>
              </a:tabLst>
            </a:pPr>
            <a:r>
              <a:rPr sz="2400" spc="-5" smtClean="0">
                <a:latin typeface="Tahoma"/>
                <a:cs typeface="Tahoma"/>
              </a:rPr>
              <a:t>St</a:t>
            </a:r>
            <a:r>
              <a:rPr sz="2400" spc="-15" smtClean="0">
                <a:latin typeface="Tahoma"/>
                <a:cs typeface="Tahoma"/>
              </a:rPr>
              <a:t>r</a:t>
            </a:r>
            <a:r>
              <a:rPr sz="2400" smtClean="0">
                <a:latin typeface="Tahoma"/>
                <a:cs typeface="Tahoma"/>
              </a:rPr>
              <a:t>o</a:t>
            </a:r>
            <a:r>
              <a:rPr sz="2400" spc="5" smtClean="0">
                <a:latin typeface="Tahoma"/>
                <a:cs typeface="Tahoma"/>
              </a:rPr>
              <a:t>n</a:t>
            </a:r>
            <a:r>
              <a:rPr sz="2400" smtClean="0">
                <a:latin typeface="Tahoma"/>
                <a:cs typeface="Tahoma"/>
              </a:rPr>
              <a:t>g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90" dirty="0">
                <a:latin typeface="Tahoma"/>
                <a:cs typeface="Tahoma"/>
              </a:rPr>
              <a:t>W</a:t>
            </a:r>
            <a:r>
              <a:rPr sz="2400" spc="-5" dirty="0">
                <a:latin typeface="Tahoma"/>
                <a:cs typeface="Tahoma"/>
              </a:rPr>
              <a:t>eak</a:t>
            </a:r>
            <a:endParaRPr sz="2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0650">
              <a:lnSpc>
                <a:spcPct val="100000"/>
              </a:lnSpc>
              <a:spcBef>
                <a:spcPts val="5"/>
              </a:spcBef>
              <a:tabLst>
                <a:tab pos="2202180" algn="l"/>
              </a:tabLst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1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	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246" y="1887049"/>
            <a:ext cx="629655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492759">
              <a:lnSpc>
                <a:spcPct val="100000"/>
              </a:lnSpc>
              <a:spcBef>
                <a:spcPts val="100"/>
              </a:spcBef>
            </a:pPr>
            <a:r>
              <a:rPr lang="en-US" sz="2400" spc="-5" smtClean="0">
                <a:latin typeface="Times New Roman"/>
                <a:cs typeface="Times New Roman"/>
              </a:rPr>
              <a:t>Discrete attributes: </a:t>
            </a:r>
            <a:r>
              <a:rPr lang="en-US" sz="2400" spc="-5" smtClean="0">
                <a:latin typeface="Times New Roman"/>
                <a:cs typeface="Times New Roman"/>
              </a:rPr>
              <a:t>each </a:t>
            </a:r>
            <a:r>
              <a:rPr lang="en-US" sz="2400" spc="-5" smtClean="0">
                <a:latin typeface="Times New Roman"/>
                <a:cs typeface="Times New Roman"/>
              </a:rPr>
              <a:t>possible </a:t>
            </a:r>
            <a:r>
              <a:rPr lang="en-US" sz="2400" spc="-5" dirty="0" smtClean="0">
                <a:latin typeface="Times New Roman"/>
                <a:cs typeface="Times New Roman"/>
              </a:rPr>
              <a:t>attribute </a:t>
            </a:r>
            <a:r>
              <a:rPr lang="en-US" sz="2400" spc="-5" smtClean="0">
                <a:latin typeface="Times New Roman"/>
                <a:cs typeface="Times New Roman"/>
              </a:rPr>
              <a:t>value </a:t>
            </a:r>
            <a:r>
              <a:rPr lang="en-US" sz="2400" spc="-5" smtClean="0">
                <a:latin typeface="Times New Roman"/>
                <a:cs typeface="Times New Roman"/>
              </a:rPr>
              <a:t>is </a:t>
            </a:r>
            <a:r>
              <a:rPr lang="en-US" sz="2400" spc="-5" dirty="0" smtClean="0">
                <a:latin typeface="Times New Roman"/>
                <a:cs typeface="Times New Roman"/>
              </a:rPr>
              <a:t>a path (arc) in </a:t>
            </a:r>
            <a:r>
              <a:rPr lang="en-US" sz="2400" spc="-5" smtClean="0">
                <a:latin typeface="Times New Roman"/>
                <a:cs typeface="Times New Roman"/>
              </a:rPr>
              <a:t>the </a:t>
            </a:r>
            <a:r>
              <a:rPr lang="en-US" sz="2400" spc="-5" smtClean="0">
                <a:latin typeface="Times New Roman"/>
                <a:cs typeface="Times New Roman"/>
              </a:rPr>
              <a:t>decision </a:t>
            </a:r>
            <a:r>
              <a:rPr lang="en-US" sz="2400" spc="-5" dirty="0" smtClean="0">
                <a:latin typeface="Times New Roman"/>
                <a:cs typeface="Times New Roman"/>
              </a:rPr>
              <a:t>tree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613277" y="3209647"/>
            <a:ext cx="1198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smtClean="0">
                <a:latin typeface="Tahoma"/>
                <a:cs typeface="Tahoma"/>
              </a:rPr>
              <a:t>Sunny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30" name="object 22"/>
          <p:cNvSpPr txBox="1"/>
          <p:nvPr/>
        </p:nvSpPr>
        <p:spPr>
          <a:xfrm>
            <a:off x="5714824" y="5701823"/>
            <a:ext cx="1600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355"/>
              </a:spcBef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5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69"/>
    </mc:Choice>
    <mc:Fallback>
      <p:transition spd="slow" advTm="24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54073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smtClean="0"/>
              <a:t>Decision </a:t>
            </a:r>
            <a:r>
              <a:rPr lang="en-US" sz="3600" spc="-5" smtClean="0"/>
              <a:t>Tree</a:t>
            </a:r>
            <a:r>
              <a:rPr sz="3600" spc="-75" smtClean="0"/>
              <a:t> </a:t>
            </a:r>
            <a:r>
              <a:rPr sz="3600" smtClean="0"/>
              <a:t>Attributes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1521864" y="3475799"/>
            <a:ext cx="1626235" cy="559435"/>
          </a:xfrm>
          <a:prstGeom prst="rect">
            <a:avLst/>
          </a:prstGeom>
          <a:solidFill>
            <a:srgbClr val="170981"/>
          </a:solidFill>
        </p:spPr>
        <p:txBody>
          <a:bodyPr vert="horz" wrap="square" lIns="0" tIns="9525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750"/>
              </a:spcBef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Humidity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7400" y="3470544"/>
            <a:ext cx="1778635" cy="483234"/>
          </a:xfrm>
          <a:prstGeom prst="rect">
            <a:avLst/>
          </a:prstGeom>
          <a:solidFill>
            <a:srgbClr val="170981"/>
          </a:solidFill>
        </p:spPr>
        <p:txBody>
          <a:bodyPr vert="horz" wrap="square" lIns="0" tIns="57150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45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Wind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7980" y="4427195"/>
            <a:ext cx="1195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&gt;=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75%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15562" y="4587557"/>
            <a:ext cx="973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&lt;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75%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44364" y="4289772"/>
            <a:ext cx="173746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&lt;</a:t>
            </a:r>
            <a:r>
              <a:rPr sz="2400" spc="-100" dirty="0">
                <a:latin typeface="Tahoma"/>
                <a:cs typeface="Tahoma"/>
              </a:rPr>
              <a:t> </a:t>
            </a:r>
            <a:r>
              <a:rPr sz="2400" dirty="0" smtClean="0">
                <a:latin typeface="Tahoma"/>
                <a:cs typeface="Tahoma"/>
              </a:rPr>
              <a:t>1</a:t>
            </a:r>
            <a:r>
              <a:rPr lang="en-US" sz="2400" dirty="0" smtClean="0">
                <a:latin typeface="Tahoma"/>
                <a:cs typeface="Tahoma"/>
              </a:rPr>
              <a:t>5 km/h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76179" y="4240619"/>
            <a:ext cx="17365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&gt;=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-5" dirty="0" smtClean="0">
                <a:latin typeface="Tahoma"/>
                <a:cs typeface="Tahoma"/>
              </a:rPr>
              <a:t>1</a:t>
            </a:r>
            <a:r>
              <a:rPr lang="en-US" sz="2400" spc="-5" dirty="0" smtClean="0">
                <a:latin typeface="Tahoma"/>
                <a:cs typeface="Tahoma"/>
              </a:rPr>
              <a:t>5 km/h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67992" y="4008056"/>
            <a:ext cx="1083945" cy="1310005"/>
          </a:xfrm>
          <a:custGeom>
            <a:avLst/>
            <a:gdLst/>
            <a:ahLst/>
            <a:cxnLst/>
            <a:rect l="l" t="t" r="r" b="b"/>
            <a:pathLst>
              <a:path w="1083945" h="1310004">
                <a:moveTo>
                  <a:pt x="56006" y="1102385"/>
                </a:moveTo>
                <a:lnTo>
                  <a:pt x="0" y="1309573"/>
                </a:lnTo>
                <a:lnTo>
                  <a:pt x="53622" y="1289773"/>
                </a:lnTo>
                <a:lnTo>
                  <a:pt x="44957" y="1289773"/>
                </a:lnTo>
                <a:lnTo>
                  <a:pt x="10921" y="1261681"/>
                </a:lnTo>
                <a:lnTo>
                  <a:pt x="62823" y="1198655"/>
                </a:lnTo>
                <a:lnTo>
                  <a:pt x="74294" y="1127747"/>
                </a:lnTo>
                <a:lnTo>
                  <a:pt x="73991" y="1118974"/>
                </a:lnTo>
                <a:lnTo>
                  <a:pt x="70437" y="1111280"/>
                </a:lnTo>
                <a:lnTo>
                  <a:pt x="64240" y="1105478"/>
                </a:lnTo>
                <a:lnTo>
                  <a:pt x="56006" y="1102385"/>
                </a:lnTo>
                <a:close/>
              </a:path>
              <a:path w="1083945" h="1310004">
                <a:moveTo>
                  <a:pt x="62823" y="1198655"/>
                </a:moveTo>
                <a:lnTo>
                  <a:pt x="10921" y="1261681"/>
                </a:lnTo>
                <a:lnTo>
                  <a:pt x="44957" y="1289773"/>
                </a:lnTo>
                <a:lnTo>
                  <a:pt x="53618" y="1279258"/>
                </a:lnTo>
                <a:lnTo>
                  <a:pt x="49783" y="1279258"/>
                </a:lnTo>
                <a:lnTo>
                  <a:pt x="20319" y="1254988"/>
                </a:lnTo>
                <a:lnTo>
                  <a:pt x="55831" y="1241876"/>
                </a:lnTo>
                <a:lnTo>
                  <a:pt x="62823" y="1198655"/>
                </a:lnTo>
                <a:close/>
              </a:path>
              <a:path w="1083945" h="1310004">
                <a:moveTo>
                  <a:pt x="172995" y="1200462"/>
                </a:moveTo>
                <a:lnTo>
                  <a:pt x="164337" y="1201813"/>
                </a:lnTo>
                <a:lnTo>
                  <a:pt x="96888" y="1226717"/>
                </a:lnTo>
                <a:lnTo>
                  <a:pt x="44957" y="1289773"/>
                </a:lnTo>
                <a:lnTo>
                  <a:pt x="53622" y="1289773"/>
                </a:lnTo>
                <a:lnTo>
                  <a:pt x="179577" y="1243266"/>
                </a:lnTo>
                <a:lnTo>
                  <a:pt x="187033" y="1238658"/>
                </a:lnTo>
                <a:lnTo>
                  <a:pt x="191976" y="1231784"/>
                </a:lnTo>
                <a:lnTo>
                  <a:pt x="193990" y="1223555"/>
                </a:lnTo>
                <a:lnTo>
                  <a:pt x="192658" y="1214882"/>
                </a:lnTo>
                <a:lnTo>
                  <a:pt x="188073" y="1207417"/>
                </a:lnTo>
                <a:lnTo>
                  <a:pt x="181213" y="1202470"/>
                </a:lnTo>
                <a:lnTo>
                  <a:pt x="172995" y="1200462"/>
                </a:lnTo>
                <a:close/>
              </a:path>
              <a:path w="1083945" h="1310004">
                <a:moveTo>
                  <a:pt x="55831" y="1241876"/>
                </a:moveTo>
                <a:lnTo>
                  <a:pt x="20319" y="1254988"/>
                </a:lnTo>
                <a:lnTo>
                  <a:pt x="49783" y="1279258"/>
                </a:lnTo>
                <a:lnTo>
                  <a:pt x="55831" y="1241876"/>
                </a:lnTo>
                <a:close/>
              </a:path>
              <a:path w="1083945" h="1310004">
                <a:moveTo>
                  <a:pt x="96888" y="1226717"/>
                </a:moveTo>
                <a:lnTo>
                  <a:pt x="55831" y="1241876"/>
                </a:lnTo>
                <a:lnTo>
                  <a:pt x="49783" y="1279258"/>
                </a:lnTo>
                <a:lnTo>
                  <a:pt x="53618" y="1279258"/>
                </a:lnTo>
                <a:lnTo>
                  <a:pt x="96888" y="1226717"/>
                </a:lnTo>
                <a:close/>
              </a:path>
              <a:path w="1083945" h="1310004">
                <a:moveTo>
                  <a:pt x="1049908" y="0"/>
                </a:moveTo>
                <a:lnTo>
                  <a:pt x="62823" y="1198655"/>
                </a:lnTo>
                <a:lnTo>
                  <a:pt x="55831" y="1241876"/>
                </a:lnTo>
                <a:lnTo>
                  <a:pt x="96888" y="1226717"/>
                </a:lnTo>
                <a:lnTo>
                  <a:pt x="1083945" y="28193"/>
                </a:lnTo>
                <a:lnTo>
                  <a:pt x="1049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5614" y="4011357"/>
            <a:ext cx="746760" cy="1306830"/>
          </a:xfrm>
          <a:custGeom>
            <a:avLst/>
            <a:gdLst/>
            <a:ahLst/>
            <a:cxnLst/>
            <a:rect l="l" t="t" r="r" b="b"/>
            <a:pathLst>
              <a:path w="746760" h="1306829">
                <a:moveTo>
                  <a:pt x="592595" y="1168079"/>
                </a:moveTo>
                <a:lnTo>
                  <a:pt x="584152" y="1168588"/>
                </a:lnTo>
                <a:lnTo>
                  <a:pt x="576494" y="1172229"/>
                </a:lnTo>
                <a:lnTo>
                  <a:pt x="570611" y="1178750"/>
                </a:lnTo>
                <a:lnTo>
                  <a:pt x="567733" y="1187043"/>
                </a:lnTo>
                <a:lnTo>
                  <a:pt x="568261" y="1195501"/>
                </a:lnTo>
                <a:lnTo>
                  <a:pt x="571932" y="1203149"/>
                </a:lnTo>
                <a:lnTo>
                  <a:pt x="578484" y="1209014"/>
                </a:lnTo>
                <a:lnTo>
                  <a:pt x="743204" y="1306283"/>
                </a:lnTo>
                <a:lnTo>
                  <a:pt x="743715" y="1278775"/>
                </a:lnTo>
                <a:lnTo>
                  <a:pt x="702564" y="1278775"/>
                </a:lnTo>
                <a:lnTo>
                  <a:pt x="662713" y="1207466"/>
                </a:lnTo>
                <a:lnTo>
                  <a:pt x="600837" y="1170952"/>
                </a:lnTo>
                <a:lnTo>
                  <a:pt x="592595" y="1168079"/>
                </a:lnTo>
                <a:close/>
              </a:path>
              <a:path w="746760" h="1306829">
                <a:moveTo>
                  <a:pt x="662713" y="1207466"/>
                </a:moveTo>
                <a:lnTo>
                  <a:pt x="702564" y="1278775"/>
                </a:lnTo>
                <a:lnTo>
                  <a:pt x="722607" y="1267586"/>
                </a:lnTo>
                <a:lnTo>
                  <a:pt x="699769" y="1267586"/>
                </a:lnTo>
                <a:lnTo>
                  <a:pt x="700459" y="1229740"/>
                </a:lnTo>
                <a:lnTo>
                  <a:pt x="662713" y="1207466"/>
                </a:lnTo>
                <a:close/>
              </a:path>
              <a:path w="746760" h="1306829">
                <a:moveTo>
                  <a:pt x="725043" y="1092428"/>
                </a:moveTo>
                <a:lnTo>
                  <a:pt x="701258" y="1185800"/>
                </a:lnTo>
                <a:lnTo>
                  <a:pt x="741171" y="1257223"/>
                </a:lnTo>
                <a:lnTo>
                  <a:pt x="702564" y="1278775"/>
                </a:lnTo>
                <a:lnTo>
                  <a:pt x="743715" y="1278775"/>
                </a:lnTo>
                <a:lnTo>
                  <a:pt x="746759" y="1114932"/>
                </a:lnTo>
                <a:lnTo>
                  <a:pt x="745206" y="1106299"/>
                </a:lnTo>
                <a:lnTo>
                  <a:pt x="740616" y="1099189"/>
                </a:lnTo>
                <a:lnTo>
                  <a:pt x="733669" y="1094325"/>
                </a:lnTo>
                <a:lnTo>
                  <a:pt x="725043" y="1092428"/>
                </a:lnTo>
                <a:close/>
              </a:path>
              <a:path w="746760" h="1306829">
                <a:moveTo>
                  <a:pt x="700459" y="1229740"/>
                </a:moveTo>
                <a:lnTo>
                  <a:pt x="699769" y="1267586"/>
                </a:lnTo>
                <a:lnTo>
                  <a:pt x="733044" y="1248968"/>
                </a:lnTo>
                <a:lnTo>
                  <a:pt x="700459" y="1229740"/>
                </a:lnTo>
                <a:close/>
              </a:path>
              <a:path w="746760" h="1306829">
                <a:moveTo>
                  <a:pt x="701258" y="1185800"/>
                </a:moveTo>
                <a:lnTo>
                  <a:pt x="700459" y="1229740"/>
                </a:lnTo>
                <a:lnTo>
                  <a:pt x="733044" y="1248968"/>
                </a:lnTo>
                <a:lnTo>
                  <a:pt x="699769" y="1267586"/>
                </a:lnTo>
                <a:lnTo>
                  <a:pt x="722607" y="1267586"/>
                </a:lnTo>
                <a:lnTo>
                  <a:pt x="741171" y="1257223"/>
                </a:lnTo>
                <a:lnTo>
                  <a:pt x="701258" y="1185800"/>
                </a:lnTo>
                <a:close/>
              </a:path>
              <a:path w="746760" h="1306829">
                <a:moveTo>
                  <a:pt x="38608" y="0"/>
                </a:moveTo>
                <a:lnTo>
                  <a:pt x="0" y="21589"/>
                </a:lnTo>
                <a:lnTo>
                  <a:pt x="662713" y="1207466"/>
                </a:lnTo>
                <a:lnTo>
                  <a:pt x="700459" y="1229740"/>
                </a:lnTo>
                <a:lnTo>
                  <a:pt x="701258" y="1185800"/>
                </a:lnTo>
                <a:lnTo>
                  <a:pt x="38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17235" y="3927489"/>
            <a:ext cx="957199" cy="1390572"/>
          </a:xfrm>
          <a:custGeom>
            <a:avLst/>
            <a:gdLst/>
            <a:ahLst/>
            <a:cxnLst/>
            <a:rect l="l" t="t" r="r" b="b"/>
            <a:pathLst>
              <a:path w="817879" h="1080135">
                <a:moveTo>
                  <a:pt x="46482" y="870585"/>
                </a:moveTo>
                <a:lnTo>
                  <a:pt x="0" y="1080084"/>
                </a:lnTo>
                <a:lnTo>
                  <a:pt x="51706" y="1058265"/>
                </a:lnTo>
                <a:lnTo>
                  <a:pt x="43942" y="1058265"/>
                </a:lnTo>
                <a:lnTo>
                  <a:pt x="8509" y="1031748"/>
                </a:lnTo>
                <a:lnTo>
                  <a:pt x="57679" y="966197"/>
                </a:lnTo>
                <a:lnTo>
                  <a:pt x="65913" y="895096"/>
                </a:lnTo>
                <a:lnTo>
                  <a:pt x="65162" y="886319"/>
                </a:lnTo>
                <a:lnTo>
                  <a:pt x="61245" y="878792"/>
                </a:lnTo>
                <a:lnTo>
                  <a:pt x="54804" y="873289"/>
                </a:lnTo>
                <a:lnTo>
                  <a:pt x="46482" y="870585"/>
                </a:lnTo>
                <a:close/>
              </a:path>
              <a:path w="817879" h="1080135">
                <a:moveTo>
                  <a:pt x="57679" y="966197"/>
                </a:moveTo>
                <a:lnTo>
                  <a:pt x="8509" y="1031748"/>
                </a:lnTo>
                <a:lnTo>
                  <a:pt x="43942" y="1058265"/>
                </a:lnTo>
                <a:lnTo>
                  <a:pt x="51980" y="1047546"/>
                </a:lnTo>
                <a:lnTo>
                  <a:pt x="48260" y="1047546"/>
                </a:lnTo>
                <a:lnTo>
                  <a:pt x="17653" y="1024648"/>
                </a:lnTo>
                <a:lnTo>
                  <a:pt x="52618" y="1009902"/>
                </a:lnTo>
                <a:lnTo>
                  <a:pt x="57679" y="966197"/>
                </a:lnTo>
                <a:close/>
              </a:path>
              <a:path w="817879" h="1080135">
                <a:moveTo>
                  <a:pt x="167691" y="963237"/>
                </a:moveTo>
                <a:lnTo>
                  <a:pt x="159131" y="964984"/>
                </a:lnTo>
                <a:lnTo>
                  <a:pt x="92973" y="992884"/>
                </a:lnTo>
                <a:lnTo>
                  <a:pt x="43942" y="1058265"/>
                </a:lnTo>
                <a:lnTo>
                  <a:pt x="51706" y="1058265"/>
                </a:lnTo>
                <a:lnTo>
                  <a:pt x="176276" y="1005700"/>
                </a:lnTo>
                <a:lnTo>
                  <a:pt x="183497" y="1000754"/>
                </a:lnTo>
                <a:lnTo>
                  <a:pt x="188134" y="993660"/>
                </a:lnTo>
                <a:lnTo>
                  <a:pt x="189795" y="985347"/>
                </a:lnTo>
                <a:lnTo>
                  <a:pt x="188087" y="976744"/>
                </a:lnTo>
                <a:lnTo>
                  <a:pt x="183098" y="969497"/>
                </a:lnTo>
                <a:lnTo>
                  <a:pt x="175990" y="964868"/>
                </a:lnTo>
                <a:lnTo>
                  <a:pt x="167691" y="963237"/>
                </a:lnTo>
                <a:close/>
              </a:path>
              <a:path w="817879" h="1080135">
                <a:moveTo>
                  <a:pt x="52618" y="1009902"/>
                </a:moveTo>
                <a:lnTo>
                  <a:pt x="17653" y="1024648"/>
                </a:lnTo>
                <a:lnTo>
                  <a:pt x="48260" y="1047546"/>
                </a:lnTo>
                <a:lnTo>
                  <a:pt x="52618" y="1009902"/>
                </a:lnTo>
                <a:close/>
              </a:path>
              <a:path w="817879" h="1080135">
                <a:moveTo>
                  <a:pt x="92973" y="992884"/>
                </a:moveTo>
                <a:lnTo>
                  <a:pt x="52618" y="1009902"/>
                </a:lnTo>
                <a:lnTo>
                  <a:pt x="48260" y="1047546"/>
                </a:lnTo>
                <a:lnTo>
                  <a:pt x="51980" y="1047546"/>
                </a:lnTo>
                <a:lnTo>
                  <a:pt x="92973" y="992884"/>
                </a:lnTo>
                <a:close/>
              </a:path>
              <a:path w="817879" h="1080135">
                <a:moveTo>
                  <a:pt x="782447" y="0"/>
                </a:moveTo>
                <a:lnTo>
                  <a:pt x="57679" y="966197"/>
                </a:lnTo>
                <a:lnTo>
                  <a:pt x="52618" y="1009902"/>
                </a:lnTo>
                <a:lnTo>
                  <a:pt x="92973" y="992884"/>
                </a:lnTo>
                <a:lnTo>
                  <a:pt x="817753" y="26416"/>
                </a:lnTo>
                <a:lnTo>
                  <a:pt x="782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38621" y="3927870"/>
            <a:ext cx="957579" cy="1390191"/>
          </a:xfrm>
          <a:custGeom>
            <a:avLst/>
            <a:gdLst/>
            <a:ahLst/>
            <a:cxnLst/>
            <a:rect l="l" t="t" r="r" b="b"/>
            <a:pathLst>
              <a:path w="780415" h="1080135">
                <a:moveTo>
                  <a:pt x="615114" y="958989"/>
                </a:moveTo>
                <a:lnTo>
                  <a:pt x="606758" y="960427"/>
                </a:lnTo>
                <a:lnTo>
                  <a:pt x="599568" y="964890"/>
                </a:lnTo>
                <a:lnTo>
                  <a:pt x="594487" y="972019"/>
                </a:lnTo>
                <a:lnTo>
                  <a:pt x="592498" y="980581"/>
                </a:lnTo>
                <a:lnTo>
                  <a:pt x="593915" y="988931"/>
                </a:lnTo>
                <a:lnTo>
                  <a:pt x="598380" y="996131"/>
                </a:lnTo>
                <a:lnTo>
                  <a:pt x="605536" y="1001242"/>
                </a:lnTo>
                <a:lnTo>
                  <a:pt x="780033" y="1079703"/>
                </a:lnTo>
                <a:lnTo>
                  <a:pt x="777934" y="1056868"/>
                </a:lnTo>
                <a:lnTo>
                  <a:pt x="736600" y="1056868"/>
                </a:lnTo>
                <a:lnTo>
                  <a:pt x="689068" y="990326"/>
                </a:lnTo>
                <a:lnTo>
                  <a:pt x="623697" y="960932"/>
                </a:lnTo>
                <a:lnTo>
                  <a:pt x="615114" y="958989"/>
                </a:lnTo>
                <a:close/>
              </a:path>
              <a:path w="780415" h="1080135">
                <a:moveTo>
                  <a:pt x="689068" y="990326"/>
                </a:moveTo>
                <a:lnTo>
                  <a:pt x="736600" y="1056868"/>
                </a:lnTo>
                <a:lnTo>
                  <a:pt x="751719" y="1046060"/>
                </a:lnTo>
                <a:lnTo>
                  <a:pt x="732536" y="1046060"/>
                </a:lnTo>
                <a:lnTo>
                  <a:pt x="729054" y="1008305"/>
                </a:lnTo>
                <a:lnTo>
                  <a:pt x="689068" y="990326"/>
                </a:lnTo>
                <a:close/>
              </a:path>
              <a:path w="780415" h="1080135">
                <a:moveTo>
                  <a:pt x="738377" y="869187"/>
                </a:moveTo>
                <a:lnTo>
                  <a:pt x="730011" y="871706"/>
                </a:lnTo>
                <a:lnTo>
                  <a:pt x="723455" y="877046"/>
                </a:lnTo>
                <a:lnTo>
                  <a:pt x="719375" y="884457"/>
                </a:lnTo>
                <a:lnTo>
                  <a:pt x="718439" y="893190"/>
                </a:lnTo>
                <a:lnTo>
                  <a:pt x="725028" y="964652"/>
                </a:lnTo>
                <a:lnTo>
                  <a:pt x="772541" y="1031176"/>
                </a:lnTo>
                <a:lnTo>
                  <a:pt x="736600" y="1056868"/>
                </a:lnTo>
                <a:lnTo>
                  <a:pt x="777934" y="1056868"/>
                </a:lnTo>
                <a:lnTo>
                  <a:pt x="762507" y="889126"/>
                </a:lnTo>
                <a:lnTo>
                  <a:pt x="759969" y="880707"/>
                </a:lnTo>
                <a:lnTo>
                  <a:pt x="754586" y="874156"/>
                </a:lnTo>
                <a:lnTo>
                  <a:pt x="747131" y="870106"/>
                </a:lnTo>
                <a:lnTo>
                  <a:pt x="738377" y="869187"/>
                </a:lnTo>
                <a:close/>
              </a:path>
              <a:path w="780415" h="1080135">
                <a:moveTo>
                  <a:pt x="729054" y="1008305"/>
                </a:moveTo>
                <a:lnTo>
                  <a:pt x="732536" y="1046060"/>
                </a:lnTo>
                <a:lnTo>
                  <a:pt x="763651" y="1023861"/>
                </a:lnTo>
                <a:lnTo>
                  <a:pt x="729054" y="1008305"/>
                </a:lnTo>
                <a:close/>
              </a:path>
              <a:path w="780415" h="1080135">
                <a:moveTo>
                  <a:pt x="725028" y="964652"/>
                </a:moveTo>
                <a:lnTo>
                  <a:pt x="729054" y="1008305"/>
                </a:lnTo>
                <a:lnTo>
                  <a:pt x="763651" y="1023861"/>
                </a:lnTo>
                <a:lnTo>
                  <a:pt x="732536" y="1046060"/>
                </a:lnTo>
                <a:lnTo>
                  <a:pt x="751719" y="1046060"/>
                </a:lnTo>
                <a:lnTo>
                  <a:pt x="772541" y="1031176"/>
                </a:lnTo>
                <a:lnTo>
                  <a:pt x="725028" y="964652"/>
                </a:lnTo>
                <a:close/>
              </a:path>
              <a:path w="780415" h="1080135">
                <a:moveTo>
                  <a:pt x="36068" y="0"/>
                </a:moveTo>
                <a:lnTo>
                  <a:pt x="0" y="25653"/>
                </a:lnTo>
                <a:lnTo>
                  <a:pt x="689068" y="990326"/>
                </a:lnTo>
                <a:lnTo>
                  <a:pt x="729054" y="1008305"/>
                </a:lnTo>
                <a:lnTo>
                  <a:pt x="725028" y="964652"/>
                </a:lnTo>
                <a:lnTo>
                  <a:pt x="36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296057" y="5316791"/>
            <a:ext cx="1600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525145">
              <a:lnSpc>
                <a:spcPct val="100000"/>
              </a:lnSpc>
              <a:spcBef>
                <a:spcPts val="355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7257" y="5316791"/>
            <a:ext cx="1600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355"/>
              </a:spcBef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5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72300" y="5316791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0" y="457200"/>
                </a:moveTo>
                <a:lnTo>
                  <a:pt x="1447800" y="457200"/>
                </a:lnTo>
                <a:lnTo>
                  <a:pt x="1447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59332" y="5310981"/>
            <a:ext cx="57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29200" y="5316791"/>
            <a:ext cx="1600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355"/>
              </a:spcBef>
            </a:pPr>
            <a:r>
              <a:rPr sz="2400" spc="5" smtClean="0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sz="2400" spc="-5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34" name="object 25"/>
          <p:cNvSpPr txBox="1"/>
          <p:nvPr/>
        </p:nvSpPr>
        <p:spPr>
          <a:xfrm>
            <a:off x="663246" y="1887049"/>
            <a:ext cx="703295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492759">
              <a:lnSpc>
                <a:spcPct val="100000"/>
              </a:lnSpc>
              <a:spcBef>
                <a:spcPts val="100"/>
              </a:spcBef>
            </a:pPr>
            <a:r>
              <a:rPr lang="en-US" sz="2400" spc="-5" smtClean="0">
                <a:latin typeface="Times New Roman"/>
                <a:cs typeface="Times New Roman"/>
              </a:rPr>
              <a:t>Continuous attributes: thresholds </a:t>
            </a:r>
            <a:r>
              <a:rPr lang="en-US" sz="2400" spc="-5" smtClean="0">
                <a:latin typeface="Times New Roman"/>
                <a:cs typeface="Times New Roman"/>
              </a:rPr>
              <a:t>(</a:t>
            </a:r>
            <a:r>
              <a:rPr lang="en-US" sz="2400" spc="-5" smtClean="0">
                <a:latin typeface="Times New Roman"/>
                <a:cs typeface="Times New Roman"/>
              </a:rPr>
              <a:t>cutoff points) </a:t>
            </a:r>
            <a:r>
              <a:rPr lang="en-US" sz="2400" spc="-5" smtClean="0">
                <a:latin typeface="Times New Roman"/>
                <a:cs typeface="Times New Roman"/>
              </a:rPr>
              <a:t>can </a:t>
            </a:r>
            <a:r>
              <a:rPr lang="en-US" sz="2400" spc="-5" smtClean="0">
                <a:latin typeface="Times New Roman"/>
                <a:cs typeface="Times New Roman"/>
              </a:rPr>
              <a:t>convert continuous variables into discrete variables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64"/>
    </mc:Choice>
    <mc:Fallback>
      <p:transition spd="slow" advTm="60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59407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smtClean="0"/>
              <a:t>Building </a:t>
            </a:r>
            <a:r>
              <a:rPr lang="en-US" sz="3600" spc="-5" smtClean="0"/>
              <a:t>a </a:t>
            </a:r>
            <a:r>
              <a:rPr lang="en-US" sz="3600" spc="-5" smtClean="0"/>
              <a:t>Decision </a:t>
            </a:r>
            <a:r>
              <a:rPr lang="en-US" sz="3600" spc="-5" dirty="0" smtClean="0"/>
              <a:t>Tree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914400" y="1981200"/>
            <a:ext cx="7921406" cy="43082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 panose="05000000000000000000" pitchFamily="2" charset="2"/>
              <a:buChar char="§"/>
              <a:tabLst>
                <a:tab pos="355600" algn="l"/>
                <a:tab pos="356235" algn="l"/>
              </a:tabLst>
            </a:pPr>
            <a:r>
              <a:rPr lang="en-US" sz="2200" spc="-5" smtClean="0">
                <a:latin typeface="Tahoma"/>
                <a:cs typeface="Tahoma"/>
              </a:rPr>
              <a:t>Nodes:</a:t>
            </a:r>
            <a:endParaRPr lang="en-US" sz="2200" spc="-5" dirty="0" smtClean="0">
              <a:latin typeface="Tahoma"/>
              <a:cs typeface="Tahoma"/>
            </a:endParaRPr>
          </a:p>
          <a:p>
            <a:pPr marL="926465" lvl="1" indent="-457200">
              <a:spcBef>
                <a:spcPts val="95"/>
              </a:spcBef>
              <a:buClr>
                <a:srgbClr val="3333CC"/>
              </a:buClr>
              <a:buSzPct val="58928"/>
              <a:buFont typeface="Wingdings" panose="05000000000000000000" pitchFamily="2" charset="2"/>
              <a:buChar char="§"/>
              <a:tabLst>
                <a:tab pos="355600" algn="l"/>
                <a:tab pos="356235" algn="l"/>
              </a:tabLst>
            </a:pP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Root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: 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first split</a:t>
            </a:r>
            <a:endParaRPr lang="en-US" sz="2200" spc="-5" dirty="0" smtClean="0">
              <a:solidFill>
                <a:srgbClr val="333399"/>
              </a:solidFill>
              <a:latin typeface="Tahoma"/>
              <a:cs typeface="Tahoma"/>
            </a:endParaRPr>
          </a:p>
          <a:p>
            <a:pPr marL="926465" lvl="1" indent="-457200">
              <a:spcBef>
                <a:spcPts val="95"/>
              </a:spcBef>
              <a:buClr>
                <a:srgbClr val="3333CC"/>
              </a:buClr>
              <a:buSzPct val="58928"/>
              <a:buFont typeface="Wingdings" panose="05000000000000000000" pitchFamily="2" charset="2"/>
              <a:buChar char="§"/>
              <a:tabLst>
                <a:tab pos="355600" algn="l"/>
                <a:tab pos="356235" algn="l"/>
              </a:tabLst>
            </a:pPr>
            <a:r>
              <a:rPr lang="en-US" sz="2200" spc="-5" dirty="0" smtClean="0">
                <a:solidFill>
                  <a:srgbClr val="333399"/>
                </a:solidFill>
                <a:latin typeface="Tahoma"/>
                <a:cs typeface="Tahoma"/>
              </a:rPr>
              <a:t>Internal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: </a:t>
            </a:r>
            <a:r>
              <a:rPr lang="en-US" sz="2200" spc="-15" smtClean="0">
                <a:solidFill>
                  <a:srgbClr val="333399"/>
                </a:solidFill>
                <a:latin typeface="Tahoma"/>
                <a:cs typeface="Tahoma"/>
              </a:rPr>
              <a:t>split based on </a:t>
            </a:r>
            <a:r>
              <a:rPr lang="en-US" sz="2200" spc="-15" dirty="0" smtClean="0">
                <a:solidFill>
                  <a:srgbClr val="333399"/>
                </a:solidFill>
                <a:latin typeface="Tahoma"/>
                <a:cs typeface="Tahoma"/>
              </a:rPr>
              <a:t>value</a:t>
            </a:r>
          </a:p>
          <a:p>
            <a:pPr marL="926465" lvl="1" indent="-457200">
              <a:spcBef>
                <a:spcPts val="95"/>
              </a:spcBef>
              <a:buClr>
                <a:srgbClr val="3333CC"/>
              </a:buClr>
              <a:buSzPct val="58928"/>
              <a:buFont typeface="Wingdings" panose="05000000000000000000" pitchFamily="2" charset="2"/>
              <a:buChar char="§"/>
              <a:tabLst>
                <a:tab pos="355600" algn="l"/>
                <a:tab pos="356235" algn="l"/>
              </a:tabLst>
            </a:pPr>
            <a:r>
              <a:rPr lang="en-US" sz="2200" spc="-5" dirty="0" smtClean="0">
                <a:solidFill>
                  <a:srgbClr val="333399"/>
                </a:solidFill>
                <a:latin typeface="Tahoma"/>
                <a:cs typeface="Tahoma"/>
              </a:rPr>
              <a:t>Leaf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: 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class</a:t>
            </a:r>
            <a:r>
              <a:rPr lang="en-US" sz="2200" spc="-40" smtClean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lang="en-US" sz="2200" spc="-5" dirty="0" smtClean="0">
                <a:solidFill>
                  <a:srgbClr val="333399"/>
                </a:solidFill>
                <a:latin typeface="Tahoma"/>
                <a:cs typeface="Tahoma"/>
              </a:rPr>
              <a:t>label</a:t>
            </a:r>
          </a:p>
          <a:p>
            <a:pPr marL="469265" indent="-457200">
              <a:spcBef>
                <a:spcPts val="95"/>
              </a:spcBef>
              <a:buClr>
                <a:srgbClr val="3333CC"/>
              </a:buClr>
              <a:buSzPct val="58928"/>
              <a:buFont typeface="Wingdings" panose="05000000000000000000" pitchFamily="2" charset="2"/>
              <a:buChar char="§"/>
              <a:tabLst>
                <a:tab pos="355600" algn="l"/>
                <a:tab pos="356235" algn="l"/>
              </a:tabLst>
            </a:pPr>
            <a:r>
              <a:rPr lang="en-US" sz="2200" spc="-15" smtClean="0">
                <a:latin typeface="Tahoma"/>
                <a:cs typeface="Tahoma"/>
              </a:rPr>
              <a:t>Start </a:t>
            </a:r>
            <a:r>
              <a:rPr lang="en-US" sz="2200" spc="-15" smtClean="0">
                <a:latin typeface="Tahoma"/>
                <a:cs typeface="Tahoma"/>
              </a:rPr>
              <a:t>with </a:t>
            </a:r>
            <a:r>
              <a:rPr lang="en-US" sz="2200" spc="-15" smtClean="0">
                <a:latin typeface="Tahoma"/>
                <a:cs typeface="Tahoma"/>
              </a:rPr>
              <a:t>root node </a:t>
            </a:r>
            <a:r>
              <a:rPr lang="en-US" sz="2200" spc="-15" smtClean="0">
                <a:latin typeface="Tahoma"/>
                <a:cs typeface="Tahoma"/>
              </a:rPr>
              <a:t>(</a:t>
            </a:r>
            <a:r>
              <a:rPr lang="en-US" sz="2200" spc="-15" smtClean="0">
                <a:latin typeface="Tahoma"/>
                <a:cs typeface="Tahoma"/>
              </a:rPr>
              <a:t>first split</a:t>
            </a:r>
            <a:r>
              <a:rPr lang="en-US" sz="2200" spc="-15" dirty="0" smtClean="0">
                <a:latin typeface="Tahoma"/>
                <a:cs typeface="Tahoma"/>
              </a:rPr>
              <a:t>)</a:t>
            </a:r>
          </a:p>
          <a:p>
            <a:pPr marL="469265" indent="-457200">
              <a:spcBef>
                <a:spcPts val="95"/>
              </a:spcBef>
              <a:buClr>
                <a:srgbClr val="3333CC"/>
              </a:buClr>
              <a:buSzPct val="58928"/>
              <a:buFont typeface="Wingdings" panose="05000000000000000000" pitchFamily="2" charset="2"/>
              <a:buChar char="§"/>
              <a:tabLst>
                <a:tab pos="355600" algn="l"/>
                <a:tab pos="356235" algn="l"/>
              </a:tabLst>
            </a:pPr>
            <a:r>
              <a:rPr lang="en-US" sz="2200" spc="-15" dirty="0" smtClean="0">
                <a:latin typeface="Tahoma"/>
                <a:cs typeface="Tahoma"/>
              </a:rPr>
              <a:t>Add </a:t>
            </a:r>
            <a:r>
              <a:rPr lang="en-US" sz="2200" spc="-15" smtClean="0">
                <a:latin typeface="Tahoma"/>
                <a:cs typeface="Tahoma"/>
              </a:rPr>
              <a:t>internal </a:t>
            </a:r>
            <a:r>
              <a:rPr lang="en-US" sz="2200" spc="-15" smtClean="0">
                <a:latin typeface="Tahoma"/>
                <a:cs typeface="Tahoma"/>
              </a:rPr>
              <a:t>nodes to </a:t>
            </a:r>
            <a:r>
              <a:rPr lang="en-US" sz="2200" spc="-15" smtClean="0">
                <a:latin typeface="Tahoma"/>
                <a:cs typeface="Tahoma"/>
              </a:rPr>
              <a:t>further </a:t>
            </a:r>
            <a:r>
              <a:rPr lang="en-US" sz="2200" spc="-15" smtClean="0">
                <a:latin typeface="Tahoma"/>
                <a:cs typeface="Tahoma"/>
              </a:rPr>
              <a:t>split </a:t>
            </a:r>
            <a:r>
              <a:rPr lang="en-US" sz="2200" spc="-15" dirty="0" smtClean="0">
                <a:latin typeface="Tahoma"/>
                <a:cs typeface="Tahoma"/>
              </a:rPr>
              <a:t>the data</a:t>
            </a:r>
          </a:p>
          <a:p>
            <a:pPr marL="469265" indent="-457200">
              <a:spcBef>
                <a:spcPts val="95"/>
              </a:spcBef>
              <a:buClr>
                <a:srgbClr val="3333CC"/>
              </a:buClr>
              <a:buSzPct val="58928"/>
              <a:buFont typeface="Wingdings" panose="05000000000000000000" pitchFamily="2" charset="2"/>
              <a:buChar char="§"/>
              <a:tabLst>
                <a:tab pos="355600" algn="l"/>
                <a:tab pos="356235" algn="l"/>
              </a:tabLst>
            </a:pPr>
            <a:r>
              <a:rPr lang="en-US" sz="2200" spc="-15" smtClean="0">
                <a:latin typeface="Tahoma"/>
                <a:cs typeface="Tahoma"/>
              </a:rPr>
              <a:t>Each </a:t>
            </a:r>
            <a:r>
              <a:rPr lang="en-US" sz="2200" spc="-15" smtClean="0">
                <a:latin typeface="Tahoma"/>
                <a:cs typeface="Tahoma"/>
              </a:rPr>
              <a:t>split divides </a:t>
            </a:r>
            <a:r>
              <a:rPr lang="en-US" sz="2200" spc="-15" dirty="0" smtClean="0">
                <a:latin typeface="Tahoma"/>
                <a:cs typeface="Tahoma"/>
              </a:rPr>
              <a:t>the </a:t>
            </a:r>
            <a:r>
              <a:rPr lang="en-US" sz="2200" spc="-15" smtClean="0">
                <a:latin typeface="Tahoma"/>
                <a:cs typeface="Tahoma"/>
              </a:rPr>
              <a:t>data </a:t>
            </a:r>
            <a:r>
              <a:rPr lang="en-US" sz="2200" spc="-15" smtClean="0">
                <a:latin typeface="Tahoma"/>
                <a:cs typeface="Tahoma"/>
              </a:rPr>
              <a:t>into groups</a:t>
            </a:r>
            <a:endParaRPr lang="en-US" sz="2200" dirty="0">
              <a:latin typeface="Tahoma"/>
              <a:cs typeface="Tahoma"/>
            </a:endParaRPr>
          </a:p>
          <a:p>
            <a:pPr marL="469265" indent="-457200">
              <a:spcBef>
                <a:spcPts val="95"/>
              </a:spcBef>
              <a:buClr>
                <a:srgbClr val="3333CC"/>
              </a:buClr>
              <a:buSzPct val="58928"/>
              <a:buFont typeface="Wingdings" panose="05000000000000000000" pitchFamily="2" charset="2"/>
              <a:buChar char="§"/>
              <a:tabLst>
                <a:tab pos="355600" algn="l"/>
                <a:tab pos="356235" algn="l"/>
              </a:tabLst>
            </a:pPr>
            <a:r>
              <a:rPr lang="en-US" sz="2200" spc="-15" smtClean="0">
                <a:latin typeface="Tahoma"/>
                <a:cs typeface="Tahoma"/>
              </a:rPr>
              <a:t>Heuristic</a:t>
            </a:r>
            <a:r>
              <a:rPr lang="en-US" sz="2200" spc="-15" smtClean="0">
                <a:latin typeface="Tahoma"/>
                <a:cs typeface="Tahoma"/>
              </a:rPr>
              <a:t>: </a:t>
            </a:r>
            <a:r>
              <a:rPr lang="en-US" sz="2200" spc="-15" smtClean="0">
                <a:latin typeface="Tahoma"/>
                <a:cs typeface="Tahoma"/>
              </a:rPr>
              <a:t>how to choose </a:t>
            </a:r>
            <a:r>
              <a:rPr lang="en-US" sz="2200" spc="-15" smtClean="0">
                <a:latin typeface="Tahoma"/>
                <a:cs typeface="Tahoma"/>
              </a:rPr>
              <a:t>each </a:t>
            </a:r>
            <a:r>
              <a:rPr lang="en-US" sz="2200" spc="-15" smtClean="0">
                <a:latin typeface="Tahoma"/>
                <a:cs typeface="Tahoma"/>
              </a:rPr>
              <a:t>split</a:t>
            </a:r>
            <a:r>
              <a:rPr lang="en-US" sz="2200" spc="-15" dirty="0" smtClean="0">
                <a:latin typeface="Tahoma"/>
                <a:cs typeface="Tahoma"/>
              </a:rPr>
              <a:t>? </a:t>
            </a:r>
          </a:p>
          <a:p>
            <a:pPr marL="926465" lvl="1" indent="-457200">
              <a:spcBef>
                <a:spcPts val="95"/>
              </a:spcBef>
              <a:buClr>
                <a:srgbClr val="3333CC"/>
              </a:buClr>
              <a:buSzPct val="58928"/>
              <a:buFont typeface="Wingdings" panose="05000000000000000000" pitchFamily="2" charset="2"/>
              <a:buChar char="§"/>
              <a:tabLst>
                <a:tab pos="355600" algn="l"/>
                <a:tab pos="356235" algn="l"/>
              </a:tabLst>
            </a:pPr>
            <a:r>
              <a:rPr lang="en-US" sz="2200" spc="-10" smtClean="0">
                <a:solidFill>
                  <a:srgbClr val="333399"/>
                </a:solidFill>
                <a:latin typeface="Tahoma"/>
                <a:cs typeface="Tahoma"/>
              </a:rPr>
              <a:t>Information </a:t>
            </a:r>
            <a:r>
              <a:rPr lang="en-US" sz="2200" spc="-10" dirty="0" smtClean="0">
                <a:solidFill>
                  <a:srgbClr val="333399"/>
                </a:solidFill>
                <a:latin typeface="Tahoma"/>
                <a:cs typeface="Tahoma"/>
              </a:rPr>
              <a:t>gain</a:t>
            </a:r>
          </a:p>
          <a:p>
            <a:pPr marL="583565" indent="-571500">
              <a:spcBef>
                <a:spcPts val="95"/>
              </a:spcBef>
              <a:buClr>
                <a:srgbClr val="3333CC"/>
              </a:buClr>
              <a:buSzPct val="58928"/>
              <a:buFont typeface="Wingdings" panose="05000000000000000000" pitchFamily="2" charset="2"/>
              <a:buChar char="§"/>
              <a:tabLst>
                <a:tab pos="355600" algn="l"/>
                <a:tab pos="356235" algn="l"/>
              </a:tabLst>
            </a:pPr>
            <a:r>
              <a:rPr lang="en-US" sz="2200" spc="-15" smtClean="0">
                <a:latin typeface="Tahoma"/>
                <a:cs typeface="Tahoma"/>
              </a:rPr>
              <a:t>G</a:t>
            </a:r>
            <a:r>
              <a:rPr lang="en-US" sz="2200" smtClean="0">
                <a:latin typeface="Tahoma"/>
                <a:cs typeface="Tahoma"/>
              </a:rPr>
              <a:t>o</a:t>
            </a:r>
            <a:r>
              <a:rPr lang="en-US" sz="2200" spc="-7" smtClean="0">
                <a:latin typeface="Tahoma"/>
                <a:cs typeface="Tahoma"/>
              </a:rPr>
              <a:t>al</a:t>
            </a:r>
            <a:r>
              <a:rPr lang="en-US" sz="2200" spc="-7" smtClean="0">
                <a:latin typeface="Tahoma"/>
                <a:cs typeface="Tahoma"/>
              </a:rPr>
              <a:t>:</a:t>
            </a:r>
            <a:r>
              <a:rPr lang="en-US" sz="2200">
                <a:latin typeface="Tahoma"/>
                <a:cs typeface="Tahoma"/>
              </a:rPr>
              <a:t> 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b</a:t>
            </a:r>
            <a:r>
              <a:rPr lang="en-US" sz="2200" spc="-10" smtClean="0">
                <a:solidFill>
                  <a:srgbClr val="333399"/>
                </a:solidFill>
                <a:latin typeface="Tahoma"/>
                <a:cs typeface="Tahoma"/>
              </a:rPr>
              <a:t>es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t</a:t>
            </a:r>
            <a:r>
              <a:rPr lang="en-US" sz="2200" spc="15" smtClean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lang="en-US" sz="2200" spc="-10" smtClean="0">
                <a:solidFill>
                  <a:srgbClr val="333399"/>
                </a:solidFill>
                <a:latin typeface="Tahoma"/>
                <a:cs typeface="Tahoma"/>
              </a:rPr>
              <a:t>t</a:t>
            </a:r>
            <a:r>
              <a:rPr lang="en-US" sz="2200" spc="-15" smtClean="0">
                <a:solidFill>
                  <a:srgbClr val="333399"/>
                </a:solidFill>
                <a:latin typeface="Tahoma"/>
                <a:cs typeface="Tahoma"/>
              </a:rPr>
              <a:t>r</a:t>
            </a:r>
            <a:r>
              <a:rPr lang="en-US" sz="2200" spc="-10" smtClean="0">
                <a:solidFill>
                  <a:srgbClr val="333399"/>
                </a:solidFill>
                <a:latin typeface="Tahoma"/>
                <a:cs typeface="Tahoma"/>
              </a:rPr>
              <a:t>e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e</a:t>
            </a:r>
            <a:r>
              <a:rPr lang="en-US" sz="2200" spc="5" smtClean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p</a:t>
            </a:r>
            <a:r>
              <a:rPr lang="en-US" sz="2200" smtClean="0">
                <a:solidFill>
                  <a:srgbClr val="333399"/>
                </a:solidFill>
                <a:latin typeface="Tahoma"/>
                <a:cs typeface="Tahoma"/>
              </a:rPr>
              <a:t>o</a:t>
            </a:r>
            <a:r>
              <a:rPr lang="en-US" sz="2200" spc="-10" smtClean="0">
                <a:solidFill>
                  <a:srgbClr val="333399"/>
                </a:solidFill>
                <a:latin typeface="Tahoma"/>
                <a:cs typeface="Tahoma"/>
              </a:rPr>
              <a:t>ssibl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e</a:t>
            </a:r>
            <a:r>
              <a:rPr lang="en-US" sz="2200" smtClean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lang="en-US" sz="2200" spc="-5" dirty="0" smtClean="0">
                <a:solidFill>
                  <a:srgbClr val="333399"/>
                </a:solidFill>
                <a:latin typeface="Tahoma"/>
                <a:cs typeface="Tahoma"/>
              </a:rPr>
              <a:t>(?</a:t>
            </a:r>
            <a:r>
              <a:rPr lang="en-US" sz="2200" spc="-20" dirty="0" smtClean="0">
                <a:solidFill>
                  <a:srgbClr val="333399"/>
                </a:solidFill>
                <a:latin typeface="Tahoma"/>
                <a:cs typeface="Tahoma"/>
              </a:rPr>
              <a:t>?</a:t>
            </a:r>
            <a:r>
              <a:rPr lang="en-US" sz="2200" spc="-5" dirty="0" smtClean="0">
                <a:solidFill>
                  <a:srgbClr val="333399"/>
                </a:solidFill>
                <a:latin typeface="Tahoma"/>
                <a:cs typeface="Tahoma"/>
              </a:rPr>
              <a:t>?)</a:t>
            </a:r>
          </a:p>
          <a:p>
            <a:pPr marL="1040765" lvl="1" indent="-571500">
              <a:spcBef>
                <a:spcPts val="95"/>
              </a:spcBef>
              <a:buClr>
                <a:srgbClr val="3333CC"/>
              </a:buClr>
              <a:buSzPct val="58928"/>
              <a:buFont typeface="Wingdings" panose="05000000000000000000" pitchFamily="2" charset="2"/>
              <a:buChar char="§"/>
              <a:tabLst>
                <a:tab pos="355600" algn="l"/>
                <a:tab pos="356235" algn="l"/>
              </a:tabLst>
            </a:pP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More 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pure </a:t>
            </a:r>
            <a:r>
              <a:rPr lang="en-US" sz="2200" spc="-5" smtClean="0">
                <a:solidFill>
                  <a:srgbClr val="333399"/>
                </a:solidFill>
                <a:latin typeface="Tahoma"/>
                <a:cs typeface="Tahoma"/>
              </a:rPr>
              <a:t>leaves</a:t>
            </a:r>
            <a:endParaRPr lang="en-US" sz="2200" dirty="0" smtClean="0">
              <a:latin typeface="Tahoma"/>
              <a:cs typeface="Tahoma"/>
            </a:endParaRPr>
          </a:p>
          <a:p>
            <a:pPr marL="1206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tabLst>
                <a:tab pos="355600" algn="l"/>
                <a:tab pos="356235" algn="l"/>
              </a:tabLst>
            </a:pPr>
            <a:endParaRPr lang="en-US" sz="2800" spc="-5" dirty="0" smtClean="0">
              <a:solidFill>
                <a:srgbClr val="333399"/>
              </a:solidFill>
              <a:latin typeface="Tahoma"/>
              <a:cs typeface="Tahoma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197"/>
    </mc:Choice>
    <mc:Fallback>
      <p:transition spd="slow" advTm="204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353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smtClean="0"/>
              <a:t>Splitting </a:t>
            </a:r>
            <a:r>
              <a:rPr sz="3600" spc="-5" dirty="0"/>
              <a:t>the</a:t>
            </a:r>
            <a:r>
              <a:rPr sz="3600" spc="-75" dirty="0"/>
              <a:t> </a:t>
            </a:r>
            <a:r>
              <a:rPr sz="3600" spc="-10" dirty="0"/>
              <a:t>Data</a:t>
            </a:r>
            <a:endParaRPr sz="3600" dirty="0"/>
          </a:p>
        </p:txBody>
      </p:sp>
      <p:sp>
        <p:nvSpPr>
          <p:cNvPr id="4" name="object 4"/>
          <p:cNvSpPr/>
          <p:nvPr/>
        </p:nvSpPr>
        <p:spPr>
          <a:xfrm>
            <a:off x="1853183" y="4435095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256" y="0"/>
                </a:lnTo>
              </a:path>
            </a:pathLst>
          </a:custGeom>
          <a:ln w="42672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0511" y="4371086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85343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3183" y="4307078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256" y="0"/>
                </a:lnTo>
              </a:path>
            </a:pathLst>
          </a:custGeom>
          <a:ln w="42671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511" y="4285742"/>
            <a:ext cx="228600" cy="170815"/>
          </a:xfrm>
          <a:custGeom>
            <a:avLst/>
            <a:gdLst/>
            <a:ahLst/>
            <a:cxnLst/>
            <a:rect l="l" t="t" r="r" b="b"/>
            <a:pathLst>
              <a:path w="228600" h="170814">
                <a:moveTo>
                  <a:pt x="0" y="128015"/>
                </a:moveTo>
                <a:lnTo>
                  <a:pt x="42671" y="128015"/>
                </a:lnTo>
                <a:lnTo>
                  <a:pt x="42671" y="170687"/>
                </a:lnTo>
                <a:lnTo>
                  <a:pt x="185927" y="170687"/>
                </a:lnTo>
                <a:lnTo>
                  <a:pt x="185927" y="128015"/>
                </a:lnTo>
                <a:lnTo>
                  <a:pt x="228600" y="128015"/>
                </a:lnTo>
                <a:lnTo>
                  <a:pt x="228600" y="42671"/>
                </a:lnTo>
                <a:lnTo>
                  <a:pt x="185927" y="42671"/>
                </a:lnTo>
                <a:lnTo>
                  <a:pt x="185927" y="0"/>
                </a:lnTo>
                <a:lnTo>
                  <a:pt x="42671" y="0"/>
                </a:lnTo>
                <a:lnTo>
                  <a:pt x="42671" y="42671"/>
                </a:lnTo>
                <a:lnTo>
                  <a:pt x="0" y="42671"/>
                </a:lnTo>
                <a:lnTo>
                  <a:pt x="0" y="1280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7483" y="4549395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256" y="0"/>
                </a:lnTo>
              </a:path>
            </a:pathLst>
          </a:custGeom>
          <a:ln w="42672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4811" y="4485386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85343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67483" y="4421378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256" y="0"/>
                </a:lnTo>
              </a:path>
            </a:pathLst>
          </a:custGeom>
          <a:ln w="42671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24811" y="4400042"/>
            <a:ext cx="228600" cy="170815"/>
          </a:xfrm>
          <a:custGeom>
            <a:avLst/>
            <a:gdLst/>
            <a:ahLst/>
            <a:cxnLst/>
            <a:rect l="l" t="t" r="r" b="b"/>
            <a:pathLst>
              <a:path w="228600" h="170814">
                <a:moveTo>
                  <a:pt x="0" y="128015"/>
                </a:moveTo>
                <a:lnTo>
                  <a:pt x="42671" y="128015"/>
                </a:lnTo>
                <a:lnTo>
                  <a:pt x="42671" y="170687"/>
                </a:lnTo>
                <a:lnTo>
                  <a:pt x="185927" y="170687"/>
                </a:lnTo>
                <a:lnTo>
                  <a:pt x="185927" y="128015"/>
                </a:lnTo>
                <a:lnTo>
                  <a:pt x="228600" y="128015"/>
                </a:lnTo>
                <a:lnTo>
                  <a:pt x="228600" y="42671"/>
                </a:lnTo>
                <a:lnTo>
                  <a:pt x="185927" y="42671"/>
                </a:lnTo>
                <a:lnTo>
                  <a:pt x="185927" y="0"/>
                </a:lnTo>
                <a:lnTo>
                  <a:pt x="42671" y="0"/>
                </a:lnTo>
                <a:lnTo>
                  <a:pt x="42671" y="42671"/>
                </a:lnTo>
                <a:lnTo>
                  <a:pt x="0" y="42671"/>
                </a:lnTo>
                <a:lnTo>
                  <a:pt x="0" y="1280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81783" y="4663695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256" y="0"/>
                </a:lnTo>
              </a:path>
            </a:pathLst>
          </a:custGeom>
          <a:ln w="42672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39111" y="4599686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85343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81783" y="4535678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256" y="0"/>
                </a:lnTo>
              </a:path>
            </a:pathLst>
          </a:custGeom>
          <a:ln w="42671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9111" y="4514342"/>
            <a:ext cx="228600" cy="170815"/>
          </a:xfrm>
          <a:custGeom>
            <a:avLst/>
            <a:gdLst/>
            <a:ahLst/>
            <a:cxnLst/>
            <a:rect l="l" t="t" r="r" b="b"/>
            <a:pathLst>
              <a:path w="228600" h="170814">
                <a:moveTo>
                  <a:pt x="0" y="128015"/>
                </a:moveTo>
                <a:lnTo>
                  <a:pt x="42671" y="128015"/>
                </a:lnTo>
                <a:lnTo>
                  <a:pt x="42671" y="170687"/>
                </a:lnTo>
                <a:lnTo>
                  <a:pt x="185927" y="170687"/>
                </a:lnTo>
                <a:lnTo>
                  <a:pt x="185927" y="128015"/>
                </a:lnTo>
                <a:lnTo>
                  <a:pt x="228600" y="128015"/>
                </a:lnTo>
                <a:lnTo>
                  <a:pt x="228600" y="42671"/>
                </a:lnTo>
                <a:lnTo>
                  <a:pt x="185927" y="42671"/>
                </a:lnTo>
                <a:lnTo>
                  <a:pt x="185927" y="0"/>
                </a:lnTo>
                <a:lnTo>
                  <a:pt x="42671" y="0"/>
                </a:lnTo>
                <a:lnTo>
                  <a:pt x="42671" y="42671"/>
                </a:lnTo>
                <a:lnTo>
                  <a:pt x="0" y="42671"/>
                </a:lnTo>
                <a:lnTo>
                  <a:pt x="0" y="1280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96083" y="4777995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256" y="0"/>
                </a:lnTo>
              </a:path>
            </a:pathLst>
          </a:custGeom>
          <a:ln w="42672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3411" y="4713986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85343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6083" y="4649978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256" y="0"/>
                </a:lnTo>
              </a:path>
            </a:pathLst>
          </a:custGeom>
          <a:ln w="42671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53411" y="4628642"/>
            <a:ext cx="228600" cy="170815"/>
          </a:xfrm>
          <a:custGeom>
            <a:avLst/>
            <a:gdLst/>
            <a:ahLst/>
            <a:cxnLst/>
            <a:rect l="l" t="t" r="r" b="b"/>
            <a:pathLst>
              <a:path w="228600" h="170814">
                <a:moveTo>
                  <a:pt x="0" y="128015"/>
                </a:moveTo>
                <a:lnTo>
                  <a:pt x="42671" y="128015"/>
                </a:lnTo>
                <a:lnTo>
                  <a:pt x="42671" y="170687"/>
                </a:lnTo>
                <a:lnTo>
                  <a:pt x="185927" y="170687"/>
                </a:lnTo>
                <a:lnTo>
                  <a:pt x="185927" y="128015"/>
                </a:lnTo>
                <a:lnTo>
                  <a:pt x="228600" y="128015"/>
                </a:lnTo>
                <a:lnTo>
                  <a:pt x="228600" y="42671"/>
                </a:lnTo>
                <a:lnTo>
                  <a:pt x="185927" y="42671"/>
                </a:lnTo>
                <a:lnTo>
                  <a:pt x="185927" y="0"/>
                </a:lnTo>
                <a:lnTo>
                  <a:pt x="42671" y="0"/>
                </a:lnTo>
                <a:lnTo>
                  <a:pt x="42671" y="42671"/>
                </a:lnTo>
                <a:lnTo>
                  <a:pt x="0" y="42671"/>
                </a:lnTo>
                <a:lnTo>
                  <a:pt x="0" y="1280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6950" y="4485767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9800" y="4342892"/>
            <a:ext cx="228600" cy="114300"/>
          </a:xfrm>
          <a:custGeom>
            <a:avLst/>
            <a:gdLst/>
            <a:ahLst/>
            <a:cxnLst/>
            <a:rect l="l" t="t" r="r" b="b"/>
            <a:pathLst>
              <a:path w="228600" h="114300">
                <a:moveTo>
                  <a:pt x="228600" y="0"/>
                </a:moveTo>
                <a:lnTo>
                  <a:pt x="0" y="0"/>
                </a:lnTo>
                <a:lnTo>
                  <a:pt x="0" y="114300"/>
                </a:lnTo>
                <a:lnTo>
                  <a:pt x="2286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6950" y="4314317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09800" y="428574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57150"/>
                </a:moveTo>
                <a:lnTo>
                  <a:pt x="57150" y="57150"/>
                </a:lnTo>
                <a:lnTo>
                  <a:pt x="57150" y="0"/>
                </a:lnTo>
                <a:lnTo>
                  <a:pt x="171450" y="0"/>
                </a:lnTo>
                <a:lnTo>
                  <a:pt x="171450" y="57150"/>
                </a:lnTo>
                <a:lnTo>
                  <a:pt x="228600" y="57150"/>
                </a:lnTo>
                <a:lnTo>
                  <a:pt x="228600" y="171450"/>
                </a:lnTo>
                <a:lnTo>
                  <a:pt x="171450" y="171450"/>
                </a:lnTo>
                <a:lnTo>
                  <a:pt x="171450" y="228600"/>
                </a:lnTo>
                <a:lnTo>
                  <a:pt x="57150" y="228600"/>
                </a:lnTo>
                <a:lnTo>
                  <a:pt x="571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81250" y="4600067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24100" y="4457192"/>
            <a:ext cx="228600" cy="114300"/>
          </a:xfrm>
          <a:custGeom>
            <a:avLst/>
            <a:gdLst/>
            <a:ahLst/>
            <a:cxnLst/>
            <a:rect l="l" t="t" r="r" b="b"/>
            <a:pathLst>
              <a:path w="228600" h="114300">
                <a:moveTo>
                  <a:pt x="228600" y="0"/>
                </a:moveTo>
                <a:lnTo>
                  <a:pt x="0" y="0"/>
                </a:lnTo>
                <a:lnTo>
                  <a:pt x="0" y="114300"/>
                </a:lnTo>
                <a:lnTo>
                  <a:pt x="2286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81250" y="4428617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24100" y="440004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57150"/>
                </a:moveTo>
                <a:lnTo>
                  <a:pt x="57150" y="57150"/>
                </a:lnTo>
                <a:lnTo>
                  <a:pt x="57150" y="0"/>
                </a:lnTo>
                <a:lnTo>
                  <a:pt x="171450" y="0"/>
                </a:lnTo>
                <a:lnTo>
                  <a:pt x="171450" y="57150"/>
                </a:lnTo>
                <a:lnTo>
                  <a:pt x="228600" y="57150"/>
                </a:lnTo>
                <a:lnTo>
                  <a:pt x="228600" y="171450"/>
                </a:lnTo>
                <a:lnTo>
                  <a:pt x="171450" y="171450"/>
                </a:lnTo>
                <a:lnTo>
                  <a:pt x="171450" y="228600"/>
                </a:lnTo>
                <a:lnTo>
                  <a:pt x="57150" y="228600"/>
                </a:lnTo>
                <a:lnTo>
                  <a:pt x="571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24761" y="4056381"/>
            <a:ext cx="1257300" cy="972819"/>
          </a:xfrm>
          <a:custGeom>
            <a:avLst/>
            <a:gdLst/>
            <a:ahLst/>
            <a:cxnLst/>
            <a:rect l="l" t="t" r="r" b="b"/>
            <a:pathLst>
              <a:path w="1257300" h="972820">
                <a:moveTo>
                  <a:pt x="0" y="486156"/>
                </a:moveTo>
                <a:lnTo>
                  <a:pt x="2307" y="444211"/>
                </a:lnTo>
                <a:lnTo>
                  <a:pt x="9103" y="403256"/>
                </a:lnTo>
                <a:lnTo>
                  <a:pt x="20200" y="363438"/>
                </a:lnTo>
                <a:lnTo>
                  <a:pt x="35408" y="324902"/>
                </a:lnTo>
                <a:lnTo>
                  <a:pt x="54539" y="287794"/>
                </a:lnTo>
                <a:lnTo>
                  <a:pt x="77404" y="252261"/>
                </a:lnTo>
                <a:lnTo>
                  <a:pt x="103815" y="218448"/>
                </a:lnTo>
                <a:lnTo>
                  <a:pt x="133584" y="186501"/>
                </a:lnTo>
                <a:lnTo>
                  <a:pt x="166520" y="156566"/>
                </a:lnTo>
                <a:lnTo>
                  <a:pt x="202437" y="128789"/>
                </a:lnTo>
                <a:lnTo>
                  <a:pt x="241144" y="103316"/>
                </a:lnTo>
                <a:lnTo>
                  <a:pt x="282454" y="80293"/>
                </a:lnTo>
                <a:lnTo>
                  <a:pt x="326178" y="59867"/>
                </a:lnTo>
                <a:lnTo>
                  <a:pt x="372127" y="42182"/>
                </a:lnTo>
                <a:lnTo>
                  <a:pt x="420113" y="27386"/>
                </a:lnTo>
                <a:lnTo>
                  <a:pt x="469947" y="15623"/>
                </a:lnTo>
                <a:lnTo>
                  <a:pt x="521440" y="7041"/>
                </a:lnTo>
                <a:lnTo>
                  <a:pt x="574404" y="1784"/>
                </a:lnTo>
                <a:lnTo>
                  <a:pt x="628650" y="0"/>
                </a:lnTo>
                <a:lnTo>
                  <a:pt x="682895" y="1784"/>
                </a:lnTo>
                <a:lnTo>
                  <a:pt x="735859" y="7041"/>
                </a:lnTo>
                <a:lnTo>
                  <a:pt x="787352" y="15623"/>
                </a:lnTo>
                <a:lnTo>
                  <a:pt x="837186" y="27386"/>
                </a:lnTo>
                <a:lnTo>
                  <a:pt x="885172" y="42182"/>
                </a:lnTo>
                <a:lnTo>
                  <a:pt x="931121" y="59867"/>
                </a:lnTo>
                <a:lnTo>
                  <a:pt x="974845" y="80293"/>
                </a:lnTo>
                <a:lnTo>
                  <a:pt x="1016155" y="103316"/>
                </a:lnTo>
                <a:lnTo>
                  <a:pt x="1054862" y="128789"/>
                </a:lnTo>
                <a:lnTo>
                  <a:pt x="1090779" y="156566"/>
                </a:lnTo>
                <a:lnTo>
                  <a:pt x="1123715" y="186501"/>
                </a:lnTo>
                <a:lnTo>
                  <a:pt x="1153484" y="218448"/>
                </a:lnTo>
                <a:lnTo>
                  <a:pt x="1179895" y="252261"/>
                </a:lnTo>
                <a:lnTo>
                  <a:pt x="1202760" y="287794"/>
                </a:lnTo>
                <a:lnTo>
                  <a:pt x="1221891" y="324902"/>
                </a:lnTo>
                <a:lnTo>
                  <a:pt x="1237099" y="363438"/>
                </a:lnTo>
                <a:lnTo>
                  <a:pt x="1248196" y="403256"/>
                </a:lnTo>
                <a:lnTo>
                  <a:pt x="1254992" y="444211"/>
                </a:lnTo>
                <a:lnTo>
                  <a:pt x="1257300" y="486156"/>
                </a:lnTo>
                <a:lnTo>
                  <a:pt x="1254992" y="528100"/>
                </a:lnTo>
                <a:lnTo>
                  <a:pt x="1248196" y="569055"/>
                </a:lnTo>
                <a:lnTo>
                  <a:pt x="1237099" y="608873"/>
                </a:lnTo>
                <a:lnTo>
                  <a:pt x="1221891" y="647409"/>
                </a:lnTo>
                <a:lnTo>
                  <a:pt x="1202760" y="684517"/>
                </a:lnTo>
                <a:lnTo>
                  <a:pt x="1179895" y="720050"/>
                </a:lnTo>
                <a:lnTo>
                  <a:pt x="1153484" y="753863"/>
                </a:lnTo>
                <a:lnTo>
                  <a:pt x="1123715" y="785810"/>
                </a:lnTo>
                <a:lnTo>
                  <a:pt x="1090779" y="815745"/>
                </a:lnTo>
                <a:lnTo>
                  <a:pt x="1054862" y="843522"/>
                </a:lnTo>
                <a:lnTo>
                  <a:pt x="1016155" y="868995"/>
                </a:lnTo>
                <a:lnTo>
                  <a:pt x="974845" y="892018"/>
                </a:lnTo>
                <a:lnTo>
                  <a:pt x="931121" y="912444"/>
                </a:lnTo>
                <a:lnTo>
                  <a:pt x="885172" y="930129"/>
                </a:lnTo>
                <a:lnTo>
                  <a:pt x="837186" y="944925"/>
                </a:lnTo>
                <a:lnTo>
                  <a:pt x="787352" y="956688"/>
                </a:lnTo>
                <a:lnTo>
                  <a:pt x="735859" y="965270"/>
                </a:lnTo>
                <a:lnTo>
                  <a:pt x="682895" y="970527"/>
                </a:lnTo>
                <a:lnTo>
                  <a:pt x="628650" y="972312"/>
                </a:lnTo>
                <a:lnTo>
                  <a:pt x="574404" y="970527"/>
                </a:lnTo>
                <a:lnTo>
                  <a:pt x="521440" y="965270"/>
                </a:lnTo>
                <a:lnTo>
                  <a:pt x="469947" y="956688"/>
                </a:lnTo>
                <a:lnTo>
                  <a:pt x="420113" y="944925"/>
                </a:lnTo>
                <a:lnTo>
                  <a:pt x="372127" y="930129"/>
                </a:lnTo>
                <a:lnTo>
                  <a:pt x="326178" y="912444"/>
                </a:lnTo>
                <a:lnTo>
                  <a:pt x="282454" y="892018"/>
                </a:lnTo>
                <a:lnTo>
                  <a:pt x="241144" y="868995"/>
                </a:lnTo>
                <a:lnTo>
                  <a:pt x="202437" y="843522"/>
                </a:lnTo>
                <a:lnTo>
                  <a:pt x="166520" y="815745"/>
                </a:lnTo>
                <a:lnTo>
                  <a:pt x="133584" y="785810"/>
                </a:lnTo>
                <a:lnTo>
                  <a:pt x="103815" y="753863"/>
                </a:lnTo>
                <a:lnTo>
                  <a:pt x="77404" y="720050"/>
                </a:lnTo>
                <a:lnTo>
                  <a:pt x="54539" y="684517"/>
                </a:lnTo>
                <a:lnTo>
                  <a:pt x="35408" y="647409"/>
                </a:lnTo>
                <a:lnTo>
                  <a:pt x="20200" y="608873"/>
                </a:lnTo>
                <a:lnTo>
                  <a:pt x="9103" y="569055"/>
                </a:lnTo>
                <a:lnTo>
                  <a:pt x="2307" y="528100"/>
                </a:lnTo>
                <a:lnTo>
                  <a:pt x="0" y="4861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10000" y="43421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10000" y="43421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24300" y="44564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24300" y="44564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38600" y="45707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38600" y="45707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52900" y="46850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52900" y="46850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39311" y="44564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39311" y="44564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53611" y="45707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53611" y="45707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53611" y="46850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53611" y="46850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82211" y="46850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82211" y="46850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97173" y="4056381"/>
            <a:ext cx="1257300" cy="972819"/>
          </a:xfrm>
          <a:custGeom>
            <a:avLst/>
            <a:gdLst/>
            <a:ahLst/>
            <a:cxnLst/>
            <a:rect l="l" t="t" r="r" b="b"/>
            <a:pathLst>
              <a:path w="1257300" h="972820">
                <a:moveTo>
                  <a:pt x="0" y="486156"/>
                </a:moveTo>
                <a:lnTo>
                  <a:pt x="2307" y="444211"/>
                </a:lnTo>
                <a:lnTo>
                  <a:pt x="9103" y="403256"/>
                </a:lnTo>
                <a:lnTo>
                  <a:pt x="20200" y="363438"/>
                </a:lnTo>
                <a:lnTo>
                  <a:pt x="35408" y="324902"/>
                </a:lnTo>
                <a:lnTo>
                  <a:pt x="54539" y="287794"/>
                </a:lnTo>
                <a:lnTo>
                  <a:pt x="77404" y="252261"/>
                </a:lnTo>
                <a:lnTo>
                  <a:pt x="103815" y="218448"/>
                </a:lnTo>
                <a:lnTo>
                  <a:pt x="133584" y="186501"/>
                </a:lnTo>
                <a:lnTo>
                  <a:pt x="166520" y="156566"/>
                </a:lnTo>
                <a:lnTo>
                  <a:pt x="202437" y="128789"/>
                </a:lnTo>
                <a:lnTo>
                  <a:pt x="241144" y="103316"/>
                </a:lnTo>
                <a:lnTo>
                  <a:pt x="282454" y="80293"/>
                </a:lnTo>
                <a:lnTo>
                  <a:pt x="326178" y="59867"/>
                </a:lnTo>
                <a:lnTo>
                  <a:pt x="372127" y="42182"/>
                </a:lnTo>
                <a:lnTo>
                  <a:pt x="420113" y="27386"/>
                </a:lnTo>
                <a:lnTo>
                  <a:pt x="469947" y="15623"/>
                </a:lnTo>
                <a:lnTo>
                  <a:pt x="521440" y="7041"/>
                </a:lnTo>
                <a:lnTo>
                  <a:pt x="574404" y="1784"/>
                </a:lnTo>
                <a:lnTo>
                  <a:pt x="628650" y="0"/>
                </a:lnTo>
                <a:lnTo>
                  <a:pt x="682895" y="1784"/>
                </a:lnTo>
                <a:lnTo>
                  <a:pt x="735859" y="7041"/>
                </a:lnTo>
                <a:lnTo>
                  <a:pt x="787352" y="15623"/>
                </a:lnTo>
                <a:lnTo>
                  <a:pt x="837186" y="27386"/>
                </a:lnTo>
                <a:lnTo>
                  <a:pt x="885172" y="42182"/>
                </a:lnTo>
                <a:lnTo>
                  <a:pt x="931121" y="59867"/>
                </a:lnTo>
                <a:lnTo>
                  <a:pt x="974845" y="80293"/>
                </a:lnTo>
                <a:lnTo>
                  <a:pt x="1016155" y="103316"/>
                </a:lnTo>
                <a:lnTo>
                  <a:pt x="1054862" y="128789"/>
                </a:lnTo>
                <a:lnTo>
                  <a:pt x="1090779" y="156566"/>
                </a:lnTo>
                <a:lnTo>
                  <a:pt x="1123715" y="186501"/>
                </a:lnTo>
                <a:lnTo>
                  <a:pt x="1153484" y="218448"/>
                </a:lnTo>
                <a:lnTo>
                  <a:pt x="1179895" y="252261"/>
                </a:lnTo>
                <a:lnTo>
                  <a:pt x="1202760" y="287794"/>
                </a:lnTo>
                <a:lnTo>
                  <a:pt x="1221891" y="324902"/>
                </a:lnTo>
                <a:lnTo>
                  <a:pt x="1237099" y="363438"/>
                </a:lnTo>
                <a:lnTo>
                  <a:pt x="1248196" y="403256"/>
                </a:lnTo>
                <a:lnTo>
                  <a:pt x="1254992" y="444211"/>
                </a:lnTo>
                <a:lnTo>
                  <a:pt x="1257300" y="486156"/>
                </a:lnTo>
                <a:lnTo>
                  <a:pt x="1254992" y="528100"/>
                </a:lnTo>
                <a:lnTo>
                  <a:pt x="1248196" y="569055"/>
                </a:lnTo>
                <a:lnTo>
                  <a:pt x="1237099" y="608873"/>
                </a:lnTo>
                <a:lnTo>
                  <a:pt x="1221891" y="647409"/>
                </a:lnTo>
                <a:lnTo>
                  <a:pt x="1202760" y="684517"/>
                </a:lnTo>
                <a:lnTo>
                  <a:pt x="1179895" y="720050"/>
                </a:lnTo>
                <a:lnTo>
                  <a:pt x="1153484" y="753863"/>
                </a:lnTo>
                <a:lnTo>
                  <a:pt x="1123715" y="785810"/>
                </a:lnTo>
                <a:lnTo>
                  <a:pt x="1090779" y="815745"/>
                </a:lnTo>
                <a:lnTo>
                  <a:pt x="1054862" y="843522"/>
                </a:lnTo>
                <a:lnTo>
                  <a:pt x="1016155" y="868995"/>
                </a:lnTo>
                <a:lnTo>
                  <a:pt x="974845" y="892018"/>
                </a:lnTo>
                <a:lnTo>
                  <a:pt x="931121" y="912444"/>
                </a:lnTo>
                <a:lnTo>
                  <a:pt x="885172" y="930129"/>
                </a:lnTo>
                <a:lnTo>
                  <a:pt x="837186" y="944925"/>
                </a:lnTo>
                <a:lnTo>
                  <a:pt x="787352" y="956688"/>
                </a:lnTo>
                <a:lnTo>
                  <a:pt x="735859" y="965270"/>
                </a:lnTo>
                <a:lnTo>
                  <a:pt x="682895" y="970527"/>
                </a:lnTo>
                <a:lnTo>
                  <a:pt x="628650" y="972312"/>
                </a:lnTo>
                <a:lnTo>
                  <a:pt x="574404" y="970527"/>
                </a:lnTo>
                <a:lnTo>
                  <a:pt x="521440" y="965270"/>
                </a:lnTo>
                <a:lnTo>
                  <a:pt x="469947" y="956688"/>
                </a:lnTo>
                <a:lnTo>
                  <a:pt x="420113" y="944925"/>
                </a:lnTo>
                <a:lnTo>
                  <a:pt x="372127" y="930129"/>
                </a:lnTo>
                <a:lnTo>
                  <a:pt x="326178" y="912444"/>
                </a:lnTo>
                <a:lnTo>
                  <a:pt x="282454" y="892018"/>
                </a:lnTo>
                <a:lnTo>
                  <a:pt x="241144" y="868995"/>
                </a:lnTo>
                <a:lnTo>
                  <a:pt x="202437" y="843522"/>
                </a:lnTo>
                <a:lnTo>
                  <a:pt x="166520" y="815745"/>
                </a:lnTo>
                <a:lnTo>
                  <a:pt x="133584" y="785810"/>
                </a:lnTo>
                <a:lnTo>
                  <a:pt x="103815" y="753863"/>
                </a:lnTo>
                <a:lnTo>
                  <a:pt x="77404" y="720050"/>
                </a:lnTo>
                <a:lnTo>
                  <a:pt x="54539" y="684517"/>
                </a:lnTo>
                <a:lnTo>
                  <a:pt x="35408" y="647409"/>
                </a:lnTo>
                <a:lnTo>
                  <a:pt x="20200" y="608873"/>
                </a:lnTo>
                <a:lnTo>
                  <a:pt x="9103" y="569055"/>
                </a:lnTo>
                <a:lnTo>
                  <a:pt x="2307" y="528100"/>
                </a:lnTo>
                <a:lnTo>
                  <a:pt x="0" y="4861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72739" y="2280158"/>
            <a:ext cx="123444" cy="123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705100" y="234264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705100" y="234264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91611" y="257124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91611" y="257124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86227" y="2737358"/>
            <a:ext cx="123444" cy="123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33700" y="28562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933700" y="28562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57727" y="2165858"/>
            <a:ext cx="123444" cy="123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48811" y="25133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48811" y="25133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57727" y="3080258"/>
            <a:ext cx="123444" cy="123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20161" y="2713356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63011" y="2570481"/>
            <a:ext cx="228600" cy="114300"/>
          </a:xfrm>
          <a:custGeom>
            <a:avLst/>
            <a:gdLst/>
            <a:ahLst/>
            <a:cxnLst/>
            <a:rect l="l" t="t" r="r" b="b"/>
            <a:pathLst>
              <a:path w="228600" h="114300">
                <a:moveTo>
                  <a:pt x="228600" y="0"/>
                </a:moveTo>
                <a:lnTo>
                  <a:pt x="0" y="0"/>
                </a:lnTo>
                <a:lnTo>
                  <a:pt x="0" y="114300"/>
                </a:lnTo>
                <a:lnTo>
                  <a:pt x="2286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20161" y="2541906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63011" y="25133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57150"/>
                </a:moveTo>
                <a:lnTo>
                  <a:pt x="57150" y="57150"/>
                </a:lnTo>
                <a:lnTo>
                  <a:pt x="57150" y="0"/>
                </a:lnTo>
                <a:lnTo>
                  <a:pt x="171450" y="0"/>
                </a:lnTo>
                <a:lnTo>
                  <a:pt x="171450" y="57150"/>
                </a:lnTo>
                <a:lnTo>
                  <a:pt x="228600" y="57150"/>
                </a:lnTo>
                <a:lnTo>
                  <a:pt x="228600" y="171450"/>
                </a:lnTo>
                <a:lnTo>
                  <a:pt x="171450" y="171450"/>
                </a:lnTo>
                <a:lnTo>
                  <a:pt x="171450" y="228600"/>
                </a:lnTo>
                <a:lnTo>
                  <a:pt x="57150" y="228600"/>
                </a:lnTo>
                <a:lnTo>
                  <a:pt x="571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63061" y="2542667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05911" y="2399792"/>
            <a:ext cx="228600" cy="114300"/>
          </a:xfrm>
          <a:custGeom>
            <a:avLst/>
            <a:gdLst/>
            <a:ahLst/>
            <a:cxnLst/>
            <a:rect l="l" t="t" r="r" b="b"/>
            <a:pathLst>
              <a:path w="228600" h="114300">
                <a:moveTo>
                  <a:pt x="228600" y="0"/>
                </a:moveTo>
                <a:lnTo>
                  <a:pt x="0" y="0"/>
                </a:lnTo>
                <a:lnTo>
                  <a:pt x="0" y="114300"/>
                </a:lnTo>
                <a:lnTo>
                  <a:pt x="2286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63061" y="2371217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05911" y="234264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57150"/>
                </a:moveTo>
                <a:lnTo>
                  <a:pt x="57150" y="57150"/>
                </a:lnTo>
                <a:lnTo>
                  <a:pt x="57150" y="0"/>
                </a:lnTo>
                <a:lnTo>
                  <a:pt x="171450" y="0"/>
                </a:lnTo>
                <a:lnTo>
                  <a:pt x="171450" y="57150"/>
                </a:lnTo>
                <a:lnTo>
                  <a:pt x="228600" y="57150"/>
                </a:lnTo>
                <a:lnTo>
                  <a:pt x="228600" y="171450"/>
                </a:lnTo>
                <a:lnTo>
                  <a:pt x="171450" y="171450"/>
                </a:lnTo>
                <a:lnTo>
                  <a:pt x="171450" y="228600"/>
                </a:lnTo>
                <a:lnTo>
                  <a:pt x="57150" y="228600"/>
                </a:lnTo>
                <a:lnTo>
                  <a:pt x="571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3650" y="2599056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76500" y="2456181"/>
            <a:ext cx="228600" cy="114300"/>
          </a:xfrm>
          <a:custGeom>
            <a:avLst/>
            <a:gdLst/>
            <a:ahLst/>
            <a:cxnLst/>
            <a:rect l="l" t="t" r="r" b="b"/>
            <a:pathLst>
              <a:path w="228600" h="114300">
                <a:moveTo>
                  <a:pt x="228600" y="0"/>
                </a:moveTo>
                <a:lnTo>
                  <a:pt x="0" y="0"/>
                </a:lnTo>
                <a:lnTo>
                  <a:pt x="0" y="114300"/>
                </a:lnTo>
                <a:lnTo>
                  <a:pt x="2286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33650" y="2427606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76500" y="23990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57150"/>
                </a:moveTo>
                <a:lnTo>
                  <a:pt x="57150" y="57150"/>
                </a:lnTo>
                <a:lnTo>
                  <a:pt x="57150" y="0"/>
                </a:lnTo>
                <a:lnTo>
                  <a:pt x="171450" y="0"/>
                </a:lnTo>
                <a:lnTo>
                  <a:pt x="171450" y="57150"/>
                </a:lnTo>
                <a:lnTo>
                  <a:pt x="228600" y="57150"/>
                </a:lnTo>
                <a:lnTo>
                  <a:pt x="228600" y="171450"/>
                </a:lnTo>
                <a:lnTo>
                  <a:pt x="171450" y="171450"/>
                </a:lnTo>
                <a:lnTo>
                  <a:pt x="171450" y="228600"/>
                </a:lnTo>
                <a:lnTo>
                  <a:pt x="57150" y="228600"/>
                </a:lnTo>
                <a:lnTo>
                  <a:pt x="571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62250" y="3170556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05100" y="3027681"/>
            <a:ext cx="228600" cy="114300"/>
          </a:xfrm>
          <a:custGeom>
            <a:avLst/>
            <a:gdLst/>
            <a:ahLst/>
            <a:cxnLst/>
            <a:rect l="l" t="t" r="r" b="b"/>
            <a:pathLst>
              <a:path w="228600" h="114300">
                <a:moveTo>
                  <a:pt x="228600" y="0"/>
                </a:moveTo>
                <a:lnTo>
                  <a:pt x="0" y="0"/>
                </a:lnTo>
                <a:lnTo>
                  <a:pt x="0" y="114300"/>
                </a:lnTo>
                <a:lnTo>
                  <a:pt x="2286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62250" y="2999106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705100" y="29705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57150"/>
                </a:moveTo>
                <a:lnTo>
                  <a:pt x="57150" y="57150"/>
                </a:lnTo>
                <a:lnTo>
                  <a:pt x="57150" y="0"/>
                </a:lnTo>
                <a:lnTo>
                  <a:pt x="171450" y="0"/>
                </a:lnTo>
                <a:lnTo>
                  <a:pt x="171450" y="57150"/>
                </a:lnTo>
                <a:lnTo>
                  <a:pt x="228600" y="57150"/>
                </a:lnTo>
                <a:lnTo>
                  <a:pt x="228600" y="171450"/>
                </a:lnTo>
                <a:lnTo>
                  <a:pt x="171450" y="171450"/>
                </a:lnTo>
                <a:lnTo>
                  <a:pt x="171450" y="228600"/>
                </a:lnTo>
                <a:lnTo>
                  <a:pt x="57150" y="228600"/>
                </a:lnTo>
                <a:lnTo>
                  <a:pt x="571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277361" y="2941956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20211" y="2799081"/>
            <a:ext cx="228600" cy="114300"/>
          </a:xfrm>
          <a:custGeom>
            <a:avLst/>
            <a:gdLst/>
            <a:ahLst/>
            <a:cxnLst/>
            <a:rect l="l" t="t" r="r" b="b"/>
            <a:pathLst>
              <a:path w="228600" h="114300">
                <a:moveTo>
                  <a:pt x="228600" y="0"/>
                </a:moveTo>
                <a:lnTo>
                  <a:pt x="0" y="0"/>
                </a:lnTo>
                <a:lnTo>
                  <a:pt x="0" y="114300"/>
                </a:lnTo>
                <a:lnTo>
                  <a:pt x="2286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77361" y="2770506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20211" y="27419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57150"/>
                </a:moveTo>
                <a:lnTo>
                  <a:pt x="57150" y="57150"/>
                </a:lnTo>
                <a:lnTo>
                  <a:pt x="57150" y="0"/>
                </a:lnTo>
                <a:lnTo>
                  <a:pt x="171450" y="0"/>
                </a:lnTo>
                <a:lnTo>
                  <a:pt x="171450" y="57150"/>
                </a:lnTo>
                <a:lnTo>
                  <a:pt x="228600" y="57150"/>
                </a:lnTo>
                <a:lnTo>
                  <a:pt x="228600" y="171450"/>
                </a:lnTo>
                <a:lnTo>
                  <a:pt x="171450" y="171450"/>
                </a:lnTo>
                <a:lnTo>
                  <a:pt x="171450" y="228600"/>
                </a:lnTo>
                <a:lnTo>
                  <a:pt x="57150" y="228600"/>
                </a:lnTo>
                <a:lnTo>
                  <a:pt x="571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05961" y="2484756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448811" y="2341881"/>
            <a:ext cx="228600" cy="114300"/>
          </a:xfrm>
          <a:custGeom>
            <a:avLst/>
            <a:gdLst/>
            <a:ahLst/>
            <a:cxnLst/>
            <a:rect l="l" t="t" r="r" b="b"/>
            <a:pathLst>
              <a:path w="228600" h="114300">
                <a:moveTo>
                  <a:pt x="228600" y="0"/>
                </a:moveTo>
                <a:lnTo>
                  <a:pt x="0" y="0"/>
                </a:lnTo>
                <a:lnTo>
                  <a:pt x="0" y="114300"/>
                </a:lnTo>
                <a:lnTo>
                  <a:pt x="2286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05961" y="2313306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57150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448811" y="22847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57150"/>
                </a:moveTo>
                <a:lnTo>
                  <a:pt x="57150" y="57150"/>
                </a:lnTo>
                <a:lnTo>
                  <a:pt x="57150" y="0"/>
                </a:lnTo>
                <a:lnTo>
                  <a:pt x="171450" y="0"/>
                </a:lnTo>
                <a:lnTo>
                  <a:pt x="171450" y="57150"/>
                </a:lnTo>
                <a:lnTo>
                  <a:pt x="228600" y="57150"/>
                </a:lnTo>
                <a:lnTo>
                  <a:pt x="228600" y="171450"/>
                </a:lnTo>
                <a:lnTo>
                  <a:pt x="171450" y="171450"/>
                </a:lnTo>
                <a:lnTo>
                  <a:pt x="171450" y="228600"/>
                </a:lnTo>
                <a:lnTo>
                  <a:pt x="57150" y="228600"/>
                </a:lnTo>
                <a:lnTo>
                  <a:pt x="571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62961" y="2056892"/>
            <a:ext cx="1544320" cy="1315720"/>
          </a:xfrm>
          <a:custGeom>
            <a:avLst/>
            <a:gdLst/>
            <a:ahLst/>
            <a:cxnLst/>
            <a:rect l="l" t="t" r="r" b="b"/>
            <a:pathLst>
              <a:path w="1544320" h="1315720">
                <a:moveTo>
                  <a:pt x="0" y="657605"/>
                </a:moveTo>
                <a:lnTo>
                  <a:pt x="1780" y="612578"/>
                </a:lnTo>
                <a:lnTo>
                  <a:pt x="7046" y="568365"/>
                </a:lnTo>
                <a:lnTo>
                  <a:pt x="15681" y="525065"/>
                </a:lnTo>
                <a:lnTo>
                  <a:pt x="27571" y="482776"/>
                </a:lnTo>
                <a:lnTo>
                  <a:pt x="42601" y="441595"/>
                </a:lnTo>
                <a:lnTo>
                  <a:pt x="60656" y="401621"/>
                </a:lnTo>
                <a:lnTo>
                  <a:pt x="81621" y="362951"/>
                </a:lnTo>
                <a:lnTo>
                  <a:pt x="105381" y="325684"/>
                </a:lnTo>
                <a:lnTo>
                  <a:pt x="131822" y="289917"/>
                </a:lnTo>
                <a:lnTo>
                  <a:pt x="160828" y="255748"/>
                </a:lnTo>
                <a:lnTo>
                  <a:pt x="192284" y="223274"/>
                </a:lnTo>
                <a:lnTo>
                  <a:pt x="226075" y="192595"/>
                </a:lnTo>
                <a:lnTo>
                  <a:pt x="262088" y="163807"/>
                </a:lnTo>
                <a:lnTo>
                  <a:pt x="300205" y="137010"/>
                </a:lnTo>
                <a:lnTo>
                  <a:pt x="340314" y="112299"/>
                </a:lnTo>
                <a:lnTo>
                  <a:pt x="382298" y="89774"/>
                </a:lnTo>
                <a:lnTo>
                  <a:pt x="426043" y="69533"/>
                </a:lnTo>
                <a:lnTo>
                  <a:pt x="471433" y="51673"/>
                </a:lnTo>
                <a:lnTo>
                  <a:pt x="518355" y="36292"/>
                </a:lnTo>
                <a:lnTo>
                  <a:pt x="566693" y="23487"/>
                </a:lnTo>
                <a:lnTo>
                  <a:pt x="616332" y="13358"/>
                </a:lnTo>
                <a:lnTo>
                  <a:pt x="667157" y="6002"/>
                </a:lnTo>
                <a:lnTo>
                  <a:pt x="719053" y="1516"/>
                </a:lnTo>
                <a:lnTo>
                  <a:pt x="771906" y="0"/>
                </a:lnTo>
                <a:lnTo>
                  <a:pt x="824758" y="1516"/>
                </a:lnTo>
                <a:lnTo>
                  <a:pt x="876654" y="6002"/>
                </a:lnTo>
                <a:lnTo>
                  <a:pt x="927479" y="13358"/>
                </a:lnTo>
                <a:lnTo>
                  <a:pt x="977118" y="23487"/>
                </a:lnTo>
                <a:lnTo>
                  <a:pt x="1025456" y="36292"/>
                </a:lnTo>
                <a:lnTo>
                  <a:pt x="1072378" y="51673"/>
                </a:lnTo>
                <a:lnTo>
                  <a:pt x="1117768" y="69533"/>
                </a:lnTo>
                <a:lnTo>
                  <a:pt x="1161513" y="89774"/>
                </a:lnTo>
                <a:lnTo>
                  <a:pt x="1203497" y="112299"/>
                </a:lnTo>
                <a:lnTo>
                  <a:pt x="1243606" y="137010"/>
                </a:lnTo>
                <a:lnTo>
                  <a:pt x="1281723" y="163807"/>
                </a:lnTo>
                <a:lnTo>
                  <a:pt x="1317736" y="192595"/>
                </a:lnTo>
                <a:lnTo>
                  <a:pt x="1351527" y="223274"/>
                </a:lnTo>
                <a:lnTo>
                  <a:pt x="1382983" y="255748"/>
                </a:lnTo>
                <a:lnTo>
                  <a:pt x="1411989" y="289917"/>
                </a:lnTo>
                <a:lnTo>
                  <a:pt x="1438430" y="325684"/>
                </a:lnTo>
                <a:lnTo>
                  <a:pt x="1462190" y="362951"/>
                </a:lnTo>
                <a:lnTo>
                  <a:pt x="1483155" y="401621"/>
                </a:lnTo>
                <a:lnTo>
                  <a:pt x="1501210" y="441595"/>
                </a:lnTo>
                <a:lnTo>
                  <a:pt x="1516240" y="482776"/>
                </a:lnTo>
                <a:lnTo>
                  <a:pt x="1528130" y="525065"/>
                </a:lnTo>
                <a:lnTo>
                  <a:pt x="1536765" y="568365"/>
                </a:lnTo>
                <a:lnTo>
                  <a:pt x="1542031" y="612578"/>
                </a:lnTo>
                <a:lnTo>
                  <a:pt x="1543812" y="657605"/>
                </a:lnTo>
                <a:lnTo>
                  <a:pt x="1542031" y="702633"/>
                </a:lnTo>
                <a:lnTo>
                  <a:pt x="1536765" y="746846"/>
                </a:lnTo>
                <a:lnTo>
                  <a:pt x="1528130" y="790146"/>
                </a:lnTo>
                <a:lnTo>
                  <a:pt x="1516240" y="832435"/>
                </a:lnTo>
                <a:lnTo>
                  <a:pt x="1501210" y="873616"/>
                </a:lnTo>
                <a:lnTo>
                  <a:pt x="1483155" y="913590"/>
                </a:lnTo>
                <a:lnTo>
                  <a:pt x="1462190" y="952260"/>
                </a:lnTo>
                <a:lnTo>
                  <a:pt x="1438430" y="989527"/>
                </a:lnTo>
                <a:lnTo>
                  <a:pt x="1411989" y="1025294"/>
                </a:lnTo>
                <a:lnTo>
                  <a:pt x="1382983" y="1059463"/>
                </a:lnTo>
                <a:lnTo>
                  <a:pt x="1351527" y="1091937"/>
                </a:lnTo>
                <a:lnTo>
                  <a:pt x="1317736" y="1122616"/>
                </a:lnTo>
                <a:lnTo>
                  <a:pt x="1281723" y="1151404"/>
                </a:lnTo>
                <a:lnTo>
                  <a:pt x="1243606" y="1178201"/>
                </a:lnTo>
                <a:lnTo>
                  <a:pt x="1203497" y="1202912"/>
                </a:lnTo>
                <a:lnTo>
                  <a:pt x="1161513" y="1225437"/>
                </a:lnTo>
                <a:lnTo>
                  <a:pt x="1117768" y="1245678"/>
                </a:lnTo>
                <a:lnTo>
                  <a:pt x="1072378" y="1263538"/>
                </a:lnTo>
                <a:lnTo>
                  <a:pt x="1025456" y="1278919"/>
                </a:lnTo>
                <a:lnTo>
                  <a:pt x="977118" y="1291724"/>
                </a:lnTo>
                <a:lnTo>
                  <a:pt x="927479" y="1301853"/>
                </a:lnTo>
                <a:lnTo>
                  <a:pt x="876654" y="1309209"/>
                </a:lnTo>
                <a:lnTo>
                  <a:pt x="824758" y="1313695"/>
                </a:lnTo>
                <a:lnTo>
                  <a:pt x="771906" y="1315212"/>
                </a:lnTo>
                <a:lnTo>
                  <a:pt x="719053" y="1313695"/>
                </a:lnTo>
                <a:lnTo>
                  <a:pt x="667157" y="1309209"/>
                </a:lnTo>
                <a:lnTo>
                  <a:pt x="616332" y="1301853"/>
                </a:lnTo>
                <a:lnTo>
                  <a:pt x="566693" y="1291724"/>
                </a:lnTo>
                <a:lnTo>
                  <a:pt x="518355" y="1278919"/>
                </a:lnTo>
                <a:lnTo>
                  <a:pt x="471433" y="1263538"/>
                </a:lnTo>
                <a:lnTo>
                  <a:pt x="426043" y="1245678"/>
                </a:lnTo>
                <a:lnTo>
                  <a:pt x="382298" y="1225437"/>
                </a:lnTo>
                <a:lnTo>
                  <a:pt x="340314" y="1202912"/>
                </a:lnTo>
                <a:lnTo>
                  <a:pt x="300205" y="1178201"/>
                </a:lnTo>
                <a:lnTo>
                  <a:pt x="262088" y="1151404"/>
                </a:lnTo>
                <a:lnTo>
                  <a:pt x="226075" y="1122616"/>
                </a:lnTo>
                <a:lnTo>
                  <a:pt x="192284" y="1091937"/>
                </a:lnTo>
                <a:lnTo>
                  <a:pt x="160828" y="1059463"/>
                </a:lnTo>
                <a:lnTo>
                  <a:pt x="131822" y="1025294"/>
                </a:lnTo>
                <a:lnTo>
                  <a:pt x="105381" y="989527"/>
                </a:lnTo>
                <a:lnTo>
                  <a:pt x="81621" y="952260"/>
                </a:lnTo>
                <a:lnTo>
                  <a:pt x="60656" y="913590"/>
                </a:lnTo>
                <a:lnTo>
                  <a:pt x="42601" y="873616"/>
                </a:lnTo>
                <a:lnTo>
                  <a:pt x="27571" y="832435"/>
                </a:lnTo>
                <a:lnTo>
                  <a:pt x="15681" y="790146"/>
                </a:lnTo>
                <a:lnTo>
                  <a:pt x="7046" y="746846"/>
                </a:lnTo>
                <a:lnTo>
                  <a:pt x="1780" y="702633"/>
                </a:lnTo>
                <a:lnTo>
                  <a:pt x="0" y="65760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61132" y="3351531"/>
            <a:ext cx="173990" cy="838200"/>
          </a:xfrm>
          <a:custGeom>
            <a:avLst/>
            <a:gdLst/>
            <a:ahLst/>
            <a:cxnLst/>
            <a:rect l="l" t="t" r="r" b="b"/>
            <a:pathLst>
              <a:path w="173989" h="838200">
                <a:moveTo>
                  <a:pt x="57912" y="664463"/>
                </a:moveTo>
                <a:lnTo>
                  <a:pt x="0" y="664463"/>
                </a:lnTo>
                <a:lnTo>
                  <a:pt x="86868" y="838200"/>
                </a:lnTo>
                <a:lnTo>
                  <a:pt x="159257" y="693420"/>
                </a:lnTo>
                <a:lnTo>
                  <a:pt x="57912" y="693420"/>
                </a:lnTo>
                <a:lnTo>
                  <a:pt x="57912" y="664463"/>
                </a:lnTo>
                <a:close/>
              </a:path>
              <a:path w="173989" h="838200">
                <a:moveTo>
                  <a:pt x="115824" y="0"/>
                </a:moveTo>
                <a:lnTo>
                  <a:pt x="57912" y="0"/>
                </a:lnTo>
                <a:lnTo>
                  <a:pt x="57912" y="693420"/>
                </a:lnTo>
                <a:lnTo>
                  <a:pt x="115824" y="693420"/>
                </a:lnTo>
                <a:lnTo>
                  <a:pt x="115824" y="0"/>
                </a:lnTo>
                <a:close/>
              </a:path>
              <a:path w="173989" h="838200">
                <a:moveTo>
                  <a:pt x="173736" y="664463"/>
                </a:moveTo>
                <a:lnTo>
                  <a:pt x="115824" y="664463"/>
                </a:lnTo>
                <a:lnTo>
                  <a:pt x="115824" y="693420"/>
                </a:lnTo>
                <a:lnTo>
                  <a:pt x="159257" y="693420"/>
                </a:lnTo>
                <a:lnTo>
                  <a:pt x="173736" y="664463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62400" y="2655063"/>
            <a:ext cx="2133600" cy="173990"/>
          </a:xfrm>
          <a:custGeom>
            <a:avLst/>
            <a:gdLst/>
            <a:ahLst/>
            <a:cxnLst/>
            <a:rect l="l" t="t" r="r" b="b"/>
            <a:pathLst>
              <a:path w="2133600" h="173989">
                <a:moveTo>
                  <a:pt x="1959864" y="0"/>
                </a:moveTo>
                <a:lnTo>
                  <a:pt x="1959864" y="173735"/>
                </a:lnTo>
                <a:lnTo>
                  <a:pt x="2075688" y="115823"/>
                </a:lnTo>
                <a:lnTo>
                  <a:pt x="1988820" y="115823"/>
                </a:lnTo>
                <a:lnTo>
                  <a:pt x="1988820" y="57912"/>
                </a:lnTo>
                <a:lnTo>
                  <a:pt x="2075688" y="57912"/>
                </a:lnTo>
                <a:lnTo>
                  <a:pt x="1959864" y="0"/>
                </a:lnTo>
                <a:close/>
              </a:path>
              <a:path w="2133600" h="173989">
                <a:moveTo>
                  <a:pt x="1959864" y="57912"/>
                </a:moveTo>
                <a:lnTo>
                  <a:pt x="0" y="57912"/>
                </a:lnTo>
                <a:lnTo>
                  <a:pt x="0" y="115823"/>
                </a:lnTo>
                <a:lnTo>
                  <a:pt x="1959864" y="115823"/>
                </a:lnTo>
                <a:lnTo>
                  <a:pt x="1959864" y="57912"/>
                </a:lnTo>
                <a:close/>
              </a:path>
              <a:path w="2133600" h="173989">
                <a:moveTo>
                  <a:pt x="2075688" y="57912"/>
                </a:moveTo>
                <a:lnTo>
                  <a:pt x="1988820" y="57912"/>
                </a:lnTo>
                <a:lnTo>
                  <a:pt x="1988820" y="115823"/>
                </a:lnTo>
                <a:lnTo>
                  <a:pt x="2075688" y="115823"/>
                </a:lnTo>
                <a:lnTo>
                  <a:pt x="2133600" y="86867"/>
                </a:lnTo>
                <a:lnTo>
                  <a:pt x="2075688" y="57912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270628" y="2229358"/>
            <a:ext cx="179184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1185" algn="l"/>
              </a:tabLst>
            </a:pPr>
            <a:r>
              <a:rPr sz="2800" spc="-5" smtClean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lang="en-US" sz="2800" spc="-5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 smtClean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800" spc="-15" dirty="0" smtClean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45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35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5" dirty="0" smtClean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185796" y="3492914"/>
            <a:ext cx="169100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smtClean="0">
                <a:solidFill>
                  <a:srgbClr val="FF0000"/>
                </a:solidFill>
                <a:latin typeface="Calibri"/>
                <a:cs typeface="Calibri"/>
              </a:rPr>
              <a:t>Very </a:t>
            </a:r>
            <a:r>
              <a:rPr sz="2800" spc="-5" smtClean="0">
                <a:solidFill>
                  <a:srgbClr val="FF0000"/>
                </a:solidFill>
                <a:latin typeface="Calibri"/>
                <a:cs typeface="Calibri"/>
              </a:rPr>
              <a:t>Good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320166" y="2125149"/>
            <a:ext cx="1010666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 smtClean="0">
                <a:solidFill>
                  <a:srgbClr val="FF0000"/>
                </a:solidFill>
                <a:latin typeface="Calibri"/>
                <a:cs typeface="Calibri"/>
              </a:rPr>
              <a:t>Very Mixed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624828" y="3290570"/>
            <a:ext cx="123444" cy="123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25640" y="3689858"/>
            <a:ext cx="123444" cy="123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29400" y="35801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29400" y="35801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29400" y="36944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29400" y="36944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53428" y="3689858"/>
            <a:ext cx="123444" cy="123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682740" y="3918459"/>
            <a:ext cx="237744" cy="181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786753" y="3616516"/>
            <a:ext cx="142875" cy="0"/>
          </a:xfrm>
          <a:custGeom>
            <a:avLst/>
            <a:gdLst/>
            <a:ahLst/>
            <a:cxnLst/>
            <a:rect l="l" t="t" r="r" b="b"/>
            <a:pathLst>
              <a:path w="142875">
                <a:moveTo>
                  <a:pt x="0" y="0"/>
                </a:moveTo>
                <a:lnTo>
                  <a:pt x="142494" y="0"/>
                </a:lnTo>
              </a:path>
            </a:pathLst>
          </a:custGeom>
          <a:ln w="43052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743700" y="3508883"/>
            <a:ext cx="228600" cy="86360"/>
          </a:xfrm>
          <a:custGeom>
            <a:avLst/>
            <a:gdLst/>
            <a:ahLst/>
            <a:cxnLst/>
            <a:rect l="l" t="t" r="r" b="b"/>
            <a:pathLst>
              <a:path w="228600" h="86360">
                <a:moveTo>
                  <a:pt x="228600" y="0"/>
                </a:moveTo>
                <a:lnTo>
                  <a:pt x="0" y="0"/>
                </a:lnTo>
                <a:lnTo>
                  <a:pt x="0" y="86106"/>
                </a:lnTo>
                <a:lnTo>
                  <a:pt x="228600" y="86106"/>
                </a:lnTo>
                <a:lnTo>
                  <a:pt x="22860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786753" y="3487357"/>
            <a:ext cx="142875" cy="0"/>
          </a:xfrm>
          <a:custGeom>
            <a:avLst/>
            <a:gdLst/>
            <a:ahLst/>
            <a:cxnLst/>
            <a:rect l="l" t="t" r="r" b="b"/>
            <a:pathLst>
              <a:path w="142875">
                <a:moveTo>
                  <a:pt x="0" y="0"/>
                </a:moveTo>
                <a:lnTo>
                  <a:pt x="142494" y="0"/>
                </a:lnTo>
              </a:path>
            </a:pathLst>
          </a:custGeom>
          <a:ln w="43052">
            <a:solidFill>
              <a:srgbClr val="00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743700" y="3465831"/>
            <a:ext cx="228600" cy="172720"/>
          </a:xfrm>
          <a:custGeom>
            <a:avLst/>
            <a:gdLst/>
            <a:ahLst/>
            <a:cxnLst/>
            <a:rect l="l" t="t" r="r" b="b"/>
            <a:pathLst>
              <a:path w="228600" h="172719">
                <a:moveTo>
                  <a:pt x="0" y="129159"/>
                </a:moveTo>
                <a:lnTo>
                  <a:pt x="43052" y="129159"/>
                </a:lnTo>
                <a:lnTo>
                  <a:pt x="43052" y="172212"/>
                </a:lnTo>
                <a:lnTo>
                  <a:pt x="185547" y="172212"/>
                </a:lnTo>
                <a:lnTo>
                  <a:pt x="185547" y="129159"/>
                </a:lnTo>
                <a:lnTo>
                  <a:pt x="228600" y="129159"/>
                </a:lnTo>
                <a:lnTo>
                  <a:pt x="228600" y="43052"/>
                </a:lnTo>
                <a:lnTo>
                  <a:pt x="185547" y="43052"/>
                </a:lnTo>
                <a:lnTo>
                  <a:pt x="185547" y="0"/>
                </a:lnTo>
                <a:lnTo>
                  <a:pt x="43052" y="0"/>
                </a:lnTo>
                <a:lnTo>
                  <a:pt x="43052" y="43052"/>
                </a:lnTo>
                <a:lnTo>
                  <a:pt x="0" y="43052"/>
                </a:lnTo>
                <a:lnTo>
                  <a:pt x="0" y="12915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281928" y="3689858"/>
            <a:ext cx="237744" cy="181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72961" y="3181604"/>
            <a:ext cx="1257300" cy="970915"/>
          </a:xfrm>
          <a:custGeom>
            <a:avLst/>
            <a:gdLst/>
            <a:ahLst/>
            <a:cxnLst/>
            <a:rect l="l" t="t" r="r" b="b"/>
            <a:pathLst>
              <a:path w="1257300" h="970914">
                <a:moveTo>
                  <a:pt x="0" y="485393"/>
                </a:moveTo>
                <a:lnTo>
                  <a:pt x="2307" y="443509"/>
                </a:lnTo>
                <a:lnTo>
                  <a:pt x="9103" y="402614"/>
                </a:lnTo>
                <a:lnTo>
                  <a:pt x="20200" y="362855"/>
                </a:lnTo>
                <a:lnTo>
                  <a:pt x="35408" y="324377"/>
                </a:lnTo>
                <a:lnTo>
                  <a:pt x="54539" y="287326"/>
                </a:lnTo>
                <a:lnTo>
                  <a:pt x="77404" y="251848"/>
                </a:lnTo>
                <a:lnTo>
                  <a:pt x="103815" y="218088"/>
                </a:lnTo>
                <a:lnTo>
                  <a:pt x="133584" y="186191"/>
                </a:lnTo>
                <a:lnTo>
                  <a:pt x="166520" y="156304"/>
                </a:lnTo>
                <a:lnTo>
                  <a:pt x="202437" y="128573"/>
                </a:lnTo>
                <a:lnTo>
                  <a:pt x="241144" y="103142"/>
                </a:lnTo>
                <a:lnTo>
                  <a:pt x="282454" y="80157"/>
                </a:lnTo>
                <a:lnTo>
                  <a:pt x="326178" y="59765"/>
                </a:lnTo>
                <a:lnTo>
                  <a:pt x="372127" y="42110"/>
                </a:lnTo>
                <a:lnTo>
                  <a:pt x="420113" y="27339"/>
                </a:lnTo>
                <a:lnTo>
                  <a:pt x="469947" y="15596"/>
                </a:lnTo>
                <a:lnTo>
                  <a:pt x="521440" y="7028"/>
                </a:lnTo>
                <a:lnTo>
                  <a:pt x="574404" y="1781"/>
                </a:lnTo>
                <a:lnTo>
                  <a:pt x="628649" y="0"/>
                </a:lnTo>
                <a:lnTo>
                  <a:pt x="682895" y="1781"/>
                </a:lnTo>
                <a:lnTo>
                  <a:pt x="735859" y="7028"/>
                </a:lnTo>
                <a:lnTo>
                  <a:pt x="787352" y="15596"/>
                </a:lnTo>
                <a:lnTo>
                  <a:pt x="837186" y="27339"/>
                </a:lnTo>
                <a:lnTo>
                  <a:pt x="885172" y="42110"/>
                </a:lnTo>
                <a:lnTo>
                  <a:pt x="931121" y="59765"/>
                </a:lnTo>
                <a:lnTo>
                  <a:pt x="974845" y="80157"/>
                </a:lnTo>
                <a:lnTo>
                  <a:pt x="1016155" y="103142"/>
                </a:lnTo>
                <a:lnTo>
                  <a:pt x="1054862" y="128573"/>
                </a:lnTo>
                <a:lnTo>
                  <a:pt x="1090779" y="156304"/>
                </a:lnTo>
                <a:lnTo>
                  <a:pt x="1123715" y="186191"/>
                </a:lnTo>
                <a:lnTo>
                  <a:pt x="1153484" y="218088"/>
                </a:lnTo>
                <a:lnTo>
                  <a:pt x="1179895" y="251848"/>
                </a:lnTo>
                <a:lnTo>
                  <a:pt x="1202760" y="287326"/>
                </a:lnTo>
                <a:lnTo>
                  <a:pt x="1221891" y="324377"/>
                </a:lnTo>
                <a:lnTo>
                  <a:pt x="1237099" y="362855"/>
                </a:lnTo>
                <a:lnTo>
                  <a:pt x="1248196" y="402614"/>
                </a:lnTo>
                <a:lnTo>
                  <a:pt x="1254992" y="443509"/>
                </a:lnTo>
                <a:lnTo>
                  <a:pt x="1257299" y="485393"/>
                </a:lnTo>
                <a:lnTo>
                  <a:pt x="1254992" y="527278"/>
                </a:lnTo>
                <a:lnTo>
                  <a:pt x="1248196" y="568173"/>
                </a:lnTo>
                <a:lnTo>
                  <a:pt x="1237099" y="607932"/>
                </a:lnTo>
                <a:lnTo>
                  <a:pt x="1221891" y="646410"/>
                </a:lnTo>
                <a:lnTo>
                  <a:pt x="1202760" y="683461"/>
                </a:lnTo>
                <a:lnTo>
                  <a:pt x="1179895" y="718939"/>
                </a:lnTo>
                <a:lnTo>
                  <a:pt x="1153484" y="752699"/>
                </a:lnTo>
                <a:lnTo>
                  <a:pt x="1123715" y="784596"/>
                </a:lnTo>
                <a:lnTo>
                  <a:pt x="1090779" y="814483"/>
                </a:lnTo>
                <a:lnTo>
                  <a:pt x="1054862" y="842214"/>
                </a:lnTo>
                <a:lnTo>
                  <a:pt x="1016155" y="867645"/>
                </a:lnTo>
                <a:lnTo>
                  <a:pt x="974845" y="890630"/>
                </a:lnTo>
                <a:lnTo>
                  <a:pt x="931121" y="911022"/>
                </a:lnTo>
                <a:lnTo>
                  <a:pt x="885172" y="928677"/>
                </a:lnTo>
                <a:lnTo>
                  <a:pt x="837186" y="943448"/>
                </a:lnTo>
                <a:lnTo>
                  <a:pt x="787352" y="955191"/>
                </a:lnTo>
                <a:lnTo>
                  <a:pt x="735859" y="963759"/>
                </a:lnTo>
                <a:lnTo>
                  <a:pt x="682895" y="969006"/>
                </a:lnTo>
                <a:lnTo>
                  <a:pt x="628649" y="970788"/>
                </a:lnTo>
                <a:lnTo>
                  <a:pt x="574404" y="969006"/>
                </a:lnTo>
                <a:lnTo>
                  <a:pt x="521440" y="963759"/>
                </a:lnTo>
                <a:lnTo>
                  <a:pt x="469947" y="955191"/>
                </a:lnTo>
                <a:lnTo>
                  <a:pt x="420113" y="943448"/>
                </a:lnTo>
                <a:lnTo>
                  <a:pt x="372127" y="928677"/>
                </a:lnTo>
                <a:lnTo>
                  <a:pt x="326178" y="911022"/>
                </a:lnTo>
                <a:lnTo>
                  <a:pt x="282454" y="890630"/>
                </a:lnTo>
                <a:lnTo>
                  <a:pt x="241144" y="867645"/>
                </a:lnTo>
                <a:lnTo>
                  <a:pt x="202437" y="842214"/>
                </a:lnTo>
                <a:lnTo>
                  <a:pt x="166520" y="814483"/>
                </a:lnTo>
                <a:lnTo>
                  <a:pt x="133584" y="784596"/>
                </a:lnTo>
                <a:lnTo>
                  <a:pt x="103815" y="752699"/>
                </a:lnTo>
                <a:lnTo>
                  <a:pt x="77404" y="718939"/>
                </a:lnTo>
                <a:lnTo>
                  <a:pt x="54539" y="683461"/>
                </a:lnTo>
                <a:lnTo>
                  <a:pt x="35408" y="646410"/>
                </a:lnTo>
                <a:lnTo>
                  <a:pt x="20200" y="607932"/>
                </a:lnTo>
                <a:lnTo>
                  <a:pt x="9103" y="568173"/>
                </a:lnTo>
                <a:lnTo>
                  <a:pt x="2307" y="527278"/>
                </a:lnTo>
                <a:lnTo>
                  <a:pt x="0" y="485393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853428" y="2089658"/>
            <a:ext cx="123444" cy="123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39128" y="2719070"/>
            <a:ext cx="123444" cy="123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454140" y="2604770"/>
            <a:ext cx="123443" cy="123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11340" y="2376170"/>
            <a:ext cx="352044" cy="352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396228" y="2203958"/>
            <a:ext cx="237744" cy="237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72961" y="1980692"/>
            <a:ext cx="1257300" cy="972819"/>
          </a:xfrm>
          <a:custGeom>
            <a:avLst/>
            <a:gdLst/>
            <a:ahLst/>
            <a:cxnLst/>
            <a:rect l="l" t="t" r="r" b="b"/>
            <a:pathLst>
              <a:path w="1257300" h="972819">
                <a:moveTo>
                  <a:pt x="0" y="486155"/>
                </a:moveTo>
                <a:lnTo>
                  <a:pt x="2307" y="444211"/>
                </a:lnTo>
                <a:lnTo>
                  <a:pt x="9103" y="403256"/>
                </a:lnTo>
                <a:lnTo>
                  <a:pt x="20200" y="363438"/>
                </a:lnTo>
                <a:lnTo>
                  <a:pt x="35408" y="324902"/>
                </a:lnTo>
                <a:lnTo>
                  <a:pt x="54539" y="287794"/>
                </a:lnTo>
                <a:lnTo>
                  <a:pt x="77404" y="252261"/>
                </a:lnTo>
                <a:lnTo>
                  <a:pt x="103815" y="218448"/>
                </a:lnTo>
                <a:lnTo>
                  <a:pt x="133584" y="186501"/>
                </a:lnTo>
                <a:lnTo>
                  <a:pt x="166520" y="156566"/>
                </a:lnTo>
                <a:lnTo>
                  <a:pt x="202437" y="128789"/>
                </a:lnTo>
                <a:lnTo>
                  <a:pt x="241144" y="103316"/>
                </a:lnTo>
                <a:lnTo>
                  <a:pt x="282454" y="80293"/>
                </a:lnTo>
                <a:lnTo>
                  <a:pt x="326178" y="59867"/>
                </a:lnTo>
                <a:lnTo>
                  <a:pt x="372127" y="42182"/>
                </a:lnTo>
                <a:lnTo>
                  <a:pt x="420113" y="27386"/>
                </a:lnTo>
                <a:lnTo>
                  <a:pt x="469947" y="15623"/>
                </a:lnTo>
                <a:lnTo>
                  <a:pt x="521440" y="7041"/>
                </a:lnTo>
                <a:lnTo>
                  <a:pt x="574404" y="1784"/>
                </a:lnTo>
                <a:lnTo>
                  <a:pt x="628649" y="0"/>
                </a:lnTo>
                <a:lnTo>
                  <a:pt x="682895" y="1784"/>
                </a:lnTo>
                <a:lnTo>
                  <a:pt x="735859" y="7041"/>
                </a:lnTo>
                <a:lnTo>
                  <a:pt x="787352" y="15623"/>
                </a:lnTo>
                <a:lnTo>
                  <a:pt x="837186" y="27386"/>
                </a:lnTo>
                <a:lnTo>
                  <a:pt x="885172" y="42182"/>
                </a:lnTo>
                <a:lnTo>
                  <a:pt x="931121" y="59867"/>
                </a:lnTo>
                <a:lnTo>
                  <a:pt x="974845" y="80293"/>
                </a:lnTo>
                <a:lnTo>
                  <a:pt x="1016155" y="103316"/>
                </a:lnTo>
                <a:lnTo>
                  <a:pt x="1054862" y="128789"/>
                </a:lnTo>
                <a:lnTo>
                  <a:pt x="1090779" y="156566"/>
                </a:lnTo>
                <a:lnTo>
                  <a:pt x="1123715" y="186501"/>
                </a:lnTo>
                <a:lnTo>
                  <a:pt x="1153484" y="218448"/>
                </a:lnTo>
                <a:lnTo>
                  <a:pt x="1179895" y="252261"/>
                </a:lnTo>
                <a:lnTo>
                  <a:pt x="1202760" y="287794"/>
                </a:lnTo>
                <a:lnTo>
                  <a:pt x="1221891" y="324902"/>
                </a:lnTo>
                <a:lnTo>
                  <a:pt x="1237099" y="363438"/>
                </a:lnTo>
                <a:lnTo>
                  <a:pt x="1248196" y="403256"/>
                </a:lnTo>
                <a:lnTo>
                  <a:pt x="1254992" y="444211"/>
                </a:lnTo>
                <a:lnTo>
                  <a:pt x="1257299" y="486155"/>
                </a:lnTo>
                <a:lnTo>
                  <a:pt x="1254992" y="528100"/>
                </a:lnTo>
                <a:lnTo>
                  <a:pt x="1248196" y="569055"/>
                </a:lnTo>
                <a:lnTo>
                  <a:pt x="1237099" y="608873"/>
                </a:lnTo>
                <a:lnTo>
                  <a:pt x="1221891" y="647409"/>
                </a:lnTo>
                <a:lnTo>
                  <a:pt x="1202760" y="684517"/>
                </a:lnTo>
                <a:lnTo>
                  <a:pt x="1179895" y="720050"/>
                </a:lnTo>
                <a:lnTo>
                  <a:pt x="1153484" y="753863"/>
                </a:lnTo>
                <a:lnTo>
                  <a:pt x="1123715" y="785810"/>
                </a:lnTo>
                <a:lnTo>
                  <a:pt x="1090779" y="815745"/>
                </a:lnTo>
                <a:lnTo>
                  <a:pt x="1054862" y="843522"/>
                </a:lnTo>
                <a:lnTo>
                  <a:pt x="1016155" y="868995"/>
                </a:lnTo>
                <a:lnTo>
                  <a:pt x="974845" y="892018"/>
                </a:lnTo>
                <a:lnTo>
                  <a:pt x="931121" y="912444"/>
                </a:lnTo>
                <a:lnTo>
                  <a:pt x="885172" y="930129"/>
                </a:lnTo>
                <a:lnTo>
                  <a:pt x="837186" y="944925"/>
                </a:lnTo>
                <a:lnTo>
                  <a:pt x="787352" y="956688"/>
                </a:lnTo>
                <a:lnTo>
                  <a:pt x="735859" y="965270"/>
                </a:lnTo>
                <a:lnTo>
                  <a:pt x="682895" y="970527"/>
                </a:lnTo>
                <a:lnTo>
                  <a:pt x="628649" y="972312"/>
                </a:lnTo>
                <a:lnTo>
                  <a:pt x="574404" y="970527"/>
                </a:lnTo>
                <a:lnTo>
                  <a:pt x="521440" y="965270"/>
                </a:lnTo>
                <a:lnTo>
                  <a:pt x="469947" y="956688"/>
                </a:lnTo>
                <a:lnTo>
                  <a:pt x="420113" y="944925"/>
                </a:lnTo>
                <a:lnTo>
                  <a:pt x="372127" y="930129"/>
                </a:lnTo>
                <a:lnTo>
                  <a:pt x="326178" y="912444"/>
                </a:lnTo>
                <a:lnTo>
                  <a:pt x="282454" y="892018"/>
                </a:lnTo>
                <a:lnTo>
                  <a:pt x="241144" y="868995"/>
                </a:lnTo>
                <a:lnTo>
                  <a:pt x="202437" y="843522"/>
                </a:lnTo>
                <a:lnTo>
                  <a:pt x="166520" y="815745"/>
                </a:lnTo>
                <a:lnTo>
                  <a:pt x="133584" y="785810"/>
                </a:lnTo>
                <a:lnTo>
                  <a:pt x="103815" y="753863"/>
                </a:lnTo>
                <a:lnTo>
                  <a:pt x="77404" y="720050"/>
                </a:lnTo>
                <a:lnTo>
                  <a:pt x="54539" y="684517"/>
                </a:lnTo>
                <a:lnTo>
                  <a:pt x="35408" y="647409"/>
                </a:lnTo>
                <a:lnTo>
                  <a:pt x="20200" y="608873"/>
                </a:lnTo>
                <a:lnTo>
                  <a:pt x="9103" y="569055"/>
                </a:lnTo>
                <a:lnTo>
                  <a:pt x="2307" y="528100"/>
                </a:lnTo>
                <a:lnTo>
                  <a:pt x="0" y="4861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391413" y="5464148"/>
            <a:ext cx="8326120" cy="59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r>
              <a:rPr sz="2800" b="1" spc="-10" smtClean="0">
                <a:latin typeface="Tahoma"/>
                <a:cs typeface="Tahoma"/>
              </a:rPr>
              <a:t>Intuition</a:t>
            </a:r>
            <a:r>
              <a:rPr sz="2800" b="1" spc="-10">
                <a:latin typeface="Tahoma"/>
                <a:cs typeface="Tahoma"/>
              </a:rPr>
              <a:t>: </a:t>
            </a:r>
            <a:r>
              <a:rPr sz="2800" spc="-10" smtClean="0">
                <a:solidFill>
                  <a:srgbClr val="FF0000"/>
                </a:solidFill>
                <a:latin typeface="Tahoma"/>
                <a:cs typeface="Tahoma"/>
              </a:rPr>
              <a:t>Disorder </a:t>
            </a:r>
            <a:r>
              <a:rPr sz="2800" spc="-5" smtClean="0">
                <a:solidFill>
                  <a:srgbClr val="FF0000"/>
                </a:solidFill>
                <a:latin typeface="Tahoma"/>
                <a:cs typeface="Tahoma"/>
              </a:rPr>
              <a:t>is </a:t>
            </a:r>
            <a:r>
              <a:rPr sz="2800" spc="-5" dirty="0">
                <a:solidFill>
                  <a:srgbClr val="FF0000"/>
                </a:solidFill>
                <a:latin typeface="Tahoma"/>
                <a:cs typeface="Tahoma"/>
              </a:rPr>
              <a:t>bad </a:t>
            </a:r>
            <a:r>
              <a:rPr sz="2800" spc="-5" smtClean="0">
                <a:latin typeface="Tahoma"/>
                <a:cs typeface="Tahoma"/>
              </a:rPr>
              <a:t>and </a:t>
            </a:r>
            <a:r>
              <a:rPr sz="2800" spc="-5" smtClean="0">
                <a:solidFill>
                  <a:srgbClr val="00AF50"/>
                </a:solidFill>
                <a:latin typeface="Tahoma"/>
                <a:cs typeface="Tahoma"/>
              </a:rPr>
              <a:t>homogeneity is good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109" name="Audio 10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71"/>
    </mc:Choice>
    <mc:Fallback>
      <p:transition spd="slow" advTm="85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9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83" grpId="0" animBg="1"/>
      <p:bldP spid="84" grpId="0" animBg="1"/>
      <p:bldP spid="85" grpId="0"/>
      <p:bldP spid="86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353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smtClean="0"/>
              <a:t>Splitting </a:t>
            </a:r>
            <a:r>
              <a:rPr sz="3600" spc="-5" dirty="0"/>
              <a:t>the</a:t>
            </a:r>
            <a:r>
              <a:rPr sz="3600" spc="-75" dirty="0"/>
              <a:t> </a:t>
            </a:r>
            <a:r>
              <a:rPr sz="3600" spc="-10" dirty="0"/>
              <a:t>Data</a:t>
            </a:r>
            <a:endParaRPr sz="3600" dirty="0"/>
          </a:p>
        </p:txBody>
      </p:sp>
      <p:sp>
        <p:nvSpPr>
          <p:cNvPr id="108" name="object 108"/>
          <p:cNvSpPr txBox="1"/>
          <p:nvPr/>
        </p:nvSpPr>
        <p:spPr>
          <a:xfrm>
            <a:off x="546537" y="1773889"/>
            <a:ext cx="8326120" cy="4206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marR="30480" indent="-4572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13860" algn="l"/>
              </a:tabLst>
            </a:pPr>
            <a:r>
              <a:rPr lang="pt-BR" sz="2200" spc="-10" smtClean="0">
                <a:latin typeface="Tahoma"/>
                <a:cs typeface="Tahoma"/>
              </a:rPr>
              <a:t>Entropy measures </a:t>
            </a:r>
            <a:r>
              <a:rPr lang="pt-BR" sz="2200" spc="-10" smtClean="0">
                <a:latin typeface="Tahoma"/>
                <a:cs typeface="Tahoma"/>
              </a:rPr>
              <a:t>the </a:t>
            </a:r>
            <a:r>
              <a:rPr lang="pt-BR" sz="2200" spc="-10" smtClean="0">
                <a:latin typeface="Tahoma"/>
                <a:cs typeface="Tahoma"/>
              </a:rPr>
              <a:t>homogeneity of </a:t>
            </a:r>
            <a:r>
              <a:rPr lang="pt-BR" sz="2200" spc="-10" smtClean="0">
                <a:latin typeface="Tahoma"/>
                <a:cs typeface="Tahoma"/>
              </a:rPr>
              <a:t>a </a:t>
            </a:r>
            <a:r>
              <a:rPr lang="pt-BR" sz="2200" spc="-10" smtClean="0">
                <a:latin typeface="Tahoma"/>
                <a:cs typeface="Tahoma"/>
              </a:rPr>
              <a:t>group</a:t>
            </a:r>
            <a:r>
              <a:rPr lang="pt-BR" sz="2200" spc="-10" dirty="0" smtClean="0">
                <a:latin typeface="Tahoma"/>
                <a:cs typeface="Tahoma"/>
              </a:rPr>
              <a:t>.</a:t>
            </a:r>
          </a:p>
          <a:p>
            <a:pPr marL="951865" marR="30480" lvl="1" indent="-4572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13860" algn="l"/>
              </a:tabLst>
            </a:pPr>
            <a:r>
              <a:rPr lang="pt-BR" sz="2200" spc="-10" smtClean="0">
                <a:latin typeface="Tahoma"/>
                <a:cs typeface="Tahoma"/>
              </a:rPr>
              <a:t>Entropy of </a:t>
            </a:r>
            <a:r>
              <a:rPr lang="pt-BR" sz="2200" spc="-10" dirty="0" smtClean="0">
                <a:latin typeface="Tahoma"/>
                <a:cs typeface="Tahoma"/>
              </a:rPr>
              <a:t>0: a </a:t>
            </a:r>
            <a:r>
              <a:rPr lang="pt-BR" sz="2200" spc="-10" smtClean="0">
                <a:latin typeface="Tahoma"/>
                <a:cs typeface="Tahoma"/>
              </a:rPr>
              <a:t>pure </a:t>
            </a:r>
            <a:r>
              <a:rPr lang="pt-BR" sz="2200" spc="-10" smtClean="0">
                <a:latin typeface="Tahoma"/>
                <a:cs typeface="Tahoma"/>
              </a:rPr>
              <a:t>group</a:t>
            </a:r>
            <a:r>
              <a:rPr lang="pt-BR" sz="2200" spc="-10" dirty="0" smtClean="0">
                <a:latin typeface="Tahoma"/>
                <a:cs typeface="Tahoma"/>
              </a:rPr>
              <a:t>, </a:t>
            </a:r>
            <a:r>
              <a:rPr lang="pt-BR" sz="2200" spc="-10" smtClean="0">
                <a:latin typeface="Tahoma"/>
                <a:cs typeface="Tahoma"/>
              </a:rPr>
              <a:t>all </a:t>
            </a:r>
            <a:r>
              <a:rPr lang="pt-BR" sz="2200" spc="-10" smtClean="0">
                <a:latin typeface="Tahoma"/>
                <a:cs typeface="Tahoma"/>
              </a:rPr>
              <a:t>one class</a:t>
            </a:r>
            <a:endParaRPr lang="pt-BR" sz="2200" spc="-10" dirty="0" smtClean="0">
              <a:latin typeface="Tahoma"/>
              <a:cs typeface="Tahoma"/>
            </a:endParaRPr>
          </a:p>
          <a:p>
            <a:pPr marL="951865" marR="30480" lvl="1" indent="-4572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13860" algn="l"/>
              </a:tabLst>
            </a:pPr>
            <a:r>
              <a:rPr lang="pt-BR" sz="2200" spc="-10" smtClean="0">
                <a:latin typeface="Tahoma"/>
                <a:cs typeface="Tahoma"/>
              </a:rPr>
              <a:t>Entropy of </a:t>
            </a:r>
            <a:r>
              <a:rPr lang="pt-BR" sz="2200" spc="-10" dirty="0" smtClean="0">
                <a:latin typeface="Tahoma"/>
                <a:cs typeface="Tahoma"/>
              </a:rPr>
              <a:t>1</a:t>
            </a:r>
            <a:r>
              <a:rPr lang="pt-BR" sz="2200" spc="-10" smtClean="0">
                <a:latin typeface="Tahoma"/>
                <a:cs typeface="Tahoma"/>
              </a:rPr>
              <a:t>: </a:t>
            </a:r>
            <a:r>
              <a:rPr lang="pt-BR" sz="2200" spc="-10" smtClean="0">
                <a:latin typeface="Tahoma"/>
                <a:cs typeface="Tahoma"/>
              </a:rPr>
              <a:t>completely </a:t>
            </a:r>
            <a:r>
              <a:rPr lang="pt-BR" sz="2200" spc="-10" dirty="0" smtClean="0">
                <a:latin typeface="Tahoma"/>
                <a:cs typeface="Tahoma"/>
              </a:rPr>
              <a:t>mixed, </a:t>
            </a:r>
            <a:r>
              <a:rPr lang="pt-BR" sz="2200" spc="-10" smtClean="0">
                <a:latin typeface="Tahoma"/>
                <a:cs typeface="Tahoma"/>
              </a:rPr>
              <a:t>50/50 </a:t>
            </a:r>
            <a:r>
              <a:rPr lang="pt-BR" sz="2200" spc="-10" smtClean="0">
                <a:latin typeface="Tahoma"/>
                <a:cs typeface="Tahoma"/>
              </a:rPr>
              <a:t>split of classes</a:t>
            </a:r>
            <a:endParaRPr lang="pt-BR" sz="2200" spc="-10" dirty="0">
              <a:latin typeface="Tahoma"/>
              <a:cs typeface="Tahoma"/>
            </a:endParaRPr>
          </a:p>
          <a:p>
            <a:pPr marL="380365" marR="30480" indent="-3429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13860" algn="l"/>
              </a:tabLst>
            </a:pPr>
            <a:r>
              <a:rPr lang="pt-BR" sz="2200" spc="-10" smtClean="0">
                <a:latin typeface="Tahoma"/>
                <a:cs typeface="Tahoma"/>
              </a:rPr>
              <a:t>Entropy(S) </a:t>
            </a:r>
            <a:r>
              <a:rPr lang="pt-BR" sz="2200" spc="-5" dirty="0" smtClean="0">
                <a:latin typeface="Tahoma"/>
                <a:cs typeface="Tahoma"/>
              </a:rPr>
              <a:t>= </a:t>
            </a:r>
            <a:r>
              <a:rPr lang="pt-BR" sz="2200" spc="-5" smtClean="0">
                <a:latin typeface="Tahoma"/>
                <a:cs typeface="Tahoma"/>
              </a:rPr>
              <a:t>-</a:t>
            </a:r>
            <a:r>
              <a:rPr lang="pt-BR" sz="2200" spc="-5" smtClean="0">
                <a:solidFill>
                  <a:srgbClr val="00AF50"/>
                </a:solidFill>
                <a:latin typeface="Tahoma"/>
                <a:cs typeface="Tahoma"/>
              </a:rPr>
              <a:t>p</a:t>
            </a:r>
            <a:r>
              <a:rPr lang="pt-BR" sz="2200" spc="-5" smtClean="0">
                <a:latin typeface="Tahoma"/>
                <a:cs typeface="Tahoma"/>
              </a:rPr>
              <a:t>log</a:t>
            </a:r>
            <a:r>
              <a:rPr lang="pt-BR" sz="2200" spc="-7" baseline="-21021" smtClean="0">
                <a:latin typeface="Tahoma"/>
                <a:cs typeface="Tahoma"/>
              </a:rPr>
              <a:t>2</a:t>
            </a:r>
            <a:r>
              <a:rPr lang="pt-BR" sz="2200" spc="-5" smtClean="0">
                <a:latin typeface="Tahoma"/>
                <a:cs typeface="Tahoma"/>
              </a:rPr>
              <a:t>(</a:t>
            </a:r>
            <a:r>
              <a:rPr lang="pt-BR" sz="2200" spc="-5" smtClean="0">
                <a:solidFill>
                  <a:srgbClr val="00AF50"/>
                </a:solidFill>
                <a:latin typeface="Tahoma"/>
                <a:cs typeface="Tahoma"/>
              </a:rPr>
              <a:t>p</a:t>
            </a:r>
            <a:r>
              <a:rPr lang="pt-BR" sz="2200" spc="-5" dirty="0" smtClean="0">
                <a:latin typeface="Tahoma"/>
                <a:cs typeface="Tahoma"/>
              </a:rPr>
              <a:t>) </a:t>
            </a:r>
            <a:r>
              <a:rPr lang="pt-BR" sz="2200" spc="-5" smtClean="0">
                <a:latin typeface="Tahoma"/>
                <a:cs typeface="Tahoma"/>
              </a:rPr>
              <a:t>- </a:t>
            </a:r>
            <a:r>
              <a:rPr lang="pt-BR" sz="2200" spc="-5" smtClean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lang="pt-BR" sz="2200" smtClean="0">
                <a:latin typeface="Tahoma"/>
                <a:cs typeface="Tahoma"/>
              </a:rPr>
              <a:t>log</a:t>
            </a:r>
            <a:r>
              <a:rPr lang="pt-BR" sz="2200" baseline="-21021" smtClean="0">
                <a:latin typeface="Tahoma"/>
                <a:cs typeface="Tahoma"/>
              </a:rPr>
              <a:t>2</a:t>
            </a:r>
            <a:r>
              <a:rPr lang="pt-BR" sz="2200" smtClean="0">
                <a:latin typeface="Tahoma"/>
                <a:cs typeface="Tahoma"/>
              </a:rPr>
              <a:t>(</a:t>
            </a:r>
            <a:r>
              <a:rPr lang="pt-BR" sz="2200" smtClean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lang="pt-BR" sz="2200" dirty="0" smtClean="0">
                <a:latin typeface="Tahoma"/>
                <a:cs typeface="Tahoma"/>
              </a:rPr>
              <a:t>)</a:t>
            </a:r>
          </a:p>
          <a:p>
            <a:pPr marL="837565" marR="30480" lvl="1" indent="-3429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13860" algn="l"/>
              </a:tabLst>
            </a:pPr>
            <a:r>
              <a:rPr lang="pt-BR" sz="2200" dirty="0" smtClean="0">
                <a:latin typeface="Tahoma"/>
                <a:cs typeface="Tahoma"/>
              </a:rPr>
              <a:t>Example</a:t>
            </a:r>
            <a:r>
              <a:rPr lang="pt-BR" sz="2200" smtClean="0">
                <a:latin typeface="Tahoma"/>
                <a:cs typeface="Tahoma"/>
              </a:rPr>
              <a:t>: </a:t>
            </a:r>
            <a:r>
              <a:rPr lang="pt-BR" sz="2200" smtClean="0">
                <a:latin typeface="Tahoma"/>
                <a:cs typeface="Tahoma"/>
              </a:rPr>
              <a:t>S contains </a:t>
            </a:r>
            <a:r>
              <a:rPr lang="pt-BR" sz="2200" smtClean="0">
                <a:solidFill>
                  <a:srgbClr val="00AF50"/>
                </a:solidFill>
                <a:latin typeface="Tahoma"/>
                <a:cs typeface="Tahoma"/>
              </a:rPr>
              <a:t>5</a:t>
            </a:r>
            <a:r>
              <a:rPr lang="pt-BR" sz="2200" smtClean="0">
                <a:latin typeface="Tahoma"/>
                <a:cs typeface="Tahoma"/>
              </a:rPr>
              <a:t> </a:t>
            </a:r>
            <a:r>
              <a:rPr lang="pt-BR" sz="2200" smtClean="0">
                <a:latin typeface="Tahoma"/>
                <a:cs typeface="Tahoma"/>
              </a:rPr>
              <a:t>of class </a:t>
            </a:r>
            <a:r>
              <a:rPr lang="pt-BR" sz="2200" dirty="0" smtClean="0">
                <a:solidFill>
                  <a:srgbClr val="00AF50"/>
                </a:solidFill>
                <a:latin typeface="Tahoma"/>
                <a:cs typeface="Tahoma"/>
              </a:rPr>
              <a:t>P</a:t>
            </a:r>
            <a:r>
              <a:rPr lang="pt-BR" sz="2200" dirty="0" smtClean="0">
                <a:latin typeface="Tahoma"/>
                <a:cs typeface="Tahoma"/>
              </a:rPr>
              <a:t> and </a:t>
            </a:r>
            <a:r>
              <a:rPr lang="pt-BR" sz="2200" smtClean="0">
                <a:solidFill>
                  <a:srgbClr val="FF0000"/>
                </a:solidFill>
                <a:latin typeface="Tahoma"/>
                <a:cs typeface="Tahoma"/>
              </a:rPr>
              <a:t>9</a:t>
            </a:r>
            <a:r>
              <a:rPr lang="pt-BR" sz="2200" smtClean="0">
                <a:latin typeface="Tahoma"/>
                <a:cs typeface="Tahoma"/>
              </a:rPr>
              <a:t> </a:t>
            </a:r>
            <a:r>
              <a:rPr lang="pt-BR" sz="2200" smtClean="0">
                <a:latin typeface="Tahoma"/>
                <a:cs typeface="Tahoma"/>
              </a:rPr>
              <a:t>of class </a:t>
            </a:r>
            <a:r>
              <a:rPr lang="pt-BR" sz="2200" dirty="0" smtClean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br>
              <a:rPr lang="pt-BR" sz="2200" dirty="0" smtClean="0">
                <a:solidFill>
                  <a:srgbClr val="FF0000"/>
                </a:solidFill>
                <a:latin typeface="Tahoma"/>
                <a:cs typeface="Tahoma"/>
              </a:rPr>
            </a:br>
            <a:r>
              <a:rPr lang="pt-BR" sz="2200" dirty="0" smtClean="0">
                <a:solidFill>
                  <a:srgbClr val="00AF50"/>
                </a:solidFill>
                <a:latin typeface="Tahoma"/>
                <a:cs typeface="Tahoma"/>
              </a:rPr>
              <a:t>p </a:t>
            </a:r>
            <a:r>
              <a:rPr lang="pt-BR" sz="2200" dirty="0" smtClean="0">
                <a:latin typeface="Tahoma"/>
                <a:cs typeface="Tahoma"/>
              </a:rPr>
              <a:t>=</a:t>
            </a:r>
            <a:r>
              <a:rPr lang="pt-BR" sz="2200" dirty="0" smtClean="0">
                <a:solidFill>
                  <a:srgbClr val="00AF50"/>
                </a:solidFill>
                <a:latin typeface="Tahoma"/>
                <a:cs typeface="Tahoma"/>
              </a:rPr>
              <a:t> 5/14 </a:t>
            </a:r>
            <a:r>
              <a:rPr lang="pt-BR" sz="2200" dirty="0" smtClean="0">
                <a:latin typeface="Tahoma"/>
                <a:cs typeface="Tahoma"/>
              </a:rPr>
              <a:t>=</a:t>
            </a:r>
            <a:r>
              <a:rPr lang="pt-BR" sz="2200" dirty="0" smtClean="0">
                <a:solidFill>
                  <a:srgbClr val="00AF50"/>
                </a:solidFill>
                <a:latin typeface="Tahoma"/>
                <a:cs typeface="Tahoma"/>
              </a:rPr>
              <a:t> 0.36 </a:t>
            </a:r>
            <a:r>
              <a:rPr lang="pt-BR" sz="2200" dirty="0" smtClean="0">
                <a:latin typeface="Tahoma"/>
                <a:cs typeface="Tahoma"/>
              </a:rPr>
              <a:t>and</a:t>
            </a:r>
            <a:r>
              <a:rPr lang="pt-BR" sz="2200" dirty="0" smtClean="0">
                <a:solidFill>
                  <a:srgbClr val="FF0000"/>
                </a:solidFill>
                <a:latin typeface="Tahoma"/>
                <a:cs typeface="Tahoma"/>
              </a:rPr>
              <a:t> q </a:t>
            </a:r>
            <a:r>
              <a:rPr lang="pt-BR" sz="2200" dirty="0" smtClean="0">
                <a:latin typeface="Tahoma"/>
                <a:cs typeface="Tahoma"/>
              </a:rPr>
              <a:t>=</a:t>
            </a:r>
            <a:r>
              <a:rPr lang="pt-BR" sz="2200" dirty="0" smtClean="0">
                <a:solidFill>
                  <a:srgbClr val="FF0000"/>
                </a:solidFill>
                <a:latin typeface="Tahoma"/>
                <a:cs typeface="Tahoma"/>
              </a:rPr>
              <a:t> 9/14 </a:t>
            </a:r>
            <a:r>
              <a:rPr lang="pt-BR" sz="2200" dirty="0" smtClean="0">
                <a:latin typeface="Tahoma"/>
                <a:cs typeface="Tahoma"/>
              </a:rPr>
              <a:t>=</a:t>
            </a:r>
            <a:r>
              <a:rPr lang="pt-BR" sz="2200" dirty="0" smtClean="0">
                <a:solidFill>
                  <a:srgbClr val="FF0000"/>
                </a:solidFill>
                <a:latin typeface="Tahoma"/>
                <a:cs typeface="Tahoma"/>
              </a:rPr>
              <a:t> 0.64</a:t>
            </a:r>
            <a:r>
              <a:rPr lang="pt-BR" sz="2200" smtClean="0">
                <a:solidFill>
                  <a:srgbClr val="FF0000"/>
                </a:solidFill>
                <a:latin typeface="Tahoma"/>
                <a:cs typeface="Tahoma"/>
              </a:rPr>
              <a:t/>
            </a:r>
            <a:br>
              <a:rPr lang="pt-BR" sz="2200" smtClean="0">
                <a:solidFill>
                  <a:srgbClr val="FF0000"/>
                </a:solidFill>
                <a:latin typeface="Tahoma"/>
                <a:cs typeface="Tahoma"/>
              </a:rPr>
            </a:br>
            <a:r>
              <a:rPr lang="pt-BR" sz="2200" spc="-5" smtClean="0">
                <a:solidFill>
                  <a:srgbClr val="00AF50"/>
                </a:solidFill>
                <a:latin typeface="Tahoma"/>
                <a:cs typeface="Tahoma"/>
              </a:rPr>
              <a:t>p</a:t>
            </a:r>
            <a:r>
              <a:rPr lang="pt-BR" sz="2200" spc="-5" smtClean="0">
                <a:latin typeface="Tahoma"/>
                <a:cs typeface="Tahoma"/>
              </a:rPr>
              <a:t>log</a:t>
            </a:r>
            <a:r>
              <a:rPr lang="pt-BR" sz="2200" spc="-7" baseline="-21021" smtClean="0">
                <a:latin typeface="Tahoma"/>
                <a:cs typeface="Tahoma"/>
              </a:rPr>
              <a:t>2</a:t>
            </a:r>
            <a:r>
              <a:rPr lang="pt-BR" sz="2200" spc="-5" smtClean="0">
                <a:latin typeface="Tahoma"/>
                <a:cs typeface="Tahoma"/>
              </a:rPr>
              <a:t>(</a:t>
            </a:r>
            <a:r>
              <a:rPr lang="pt-BR" sz="2200" spc="-5" smtClean="0">
                <a:solidFill>
                  <a:srgbClr val="00AF50"/>
                </a:solidFill>
                <a:latin typeface="Tahoma"/>
                <a:cs typeface="Tahoma"/>
              </a:rPr>
              <a:t>p</a:t>
            </a:r>
            <a:r>
              <a:rPr lang="pt-BR" sz="2200" spc="-5" dirty="0" smtClean="0">
                <a:latin typeface="Tahoma"/>
                <a:cs typeface="Tahoma"/>
              </a:rPr>
              <a:t>) = </a:t>
            </a:r>
            <a:r>
              <a:rPr lang="pt-BR" sz="2200" spc="-5" dirty="0" smtClean="0">
                <a:solidFill>
                  <a:srgbClr val="00AF50"/>
                </a:solidFill>
                <a:latin typeface="Tahoma"/>
                <a:cs typeface="Tahoma"/>
              </a:rPr>
              <a:t>-0.53</a:t>
            </a:r>
            <a:r>
              <a:rPr lang="pt-BR" sz="2200" spc="-5" dirty="0" smtClean="0">
                <a:latin typeface="Tahoma"/>
                <a:cs typeface="Tahoma"/>
              </a:rPr>
              <a:t> </a:t>
            </a:r>
            <a:r>
              <a:rPr lang="pt-BR" sz="2200" spc="-5" smtClean="0">
                <a:latin typeface="Tahoma"/>
                <a:cs typeface="Tahoma"/>
              </a:rPr>
              <a:t>and </a:t>
            </a:r>
            <a:r>
              <a:rPr lang="pt-BR" sz="2200" spc="-5" smtClean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lang="pt-BR" sz="2200" smtClean="0">
                <a:latin typeface="Tahoma"/>
                <a:cs typeface="Tahoma"/>
              </a:rPr>
              <a:t>log</a:t>
            </a:r>
            <a:r>
              <a:rPr lang="pt-BR" sz="2200" baseline="-21021" smtClean="0">
                <a:latin typeface="Tahoma"/>
                <a:cs typeface="Tahoma"/>
              </a:rPr>
              <a:t>2</a:t>
            </a:r>
            <a:r>
              <a:rPr lang="pt-BR" sz="2200" smtClean="0">
                <a:latin typeface="Tahoma"/>
                <a:cs typeface="Tahoma"/>
              </a:rPr>
              <a:t>(</a:t>
            </a:r>
            <a:r>
              <a:rPr lang="pt-BR" sz="2200" smtClean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lang="pt-BR" sz="2200" dirty="0" smtClean="0">
                <a:latin typeface="Tahoma"/>
                <a:cs typeface="Tahoma"/>
              </a:rPr>
              <a:t>) = </a:t>
            </a:r>
            <a:r>
              <a:rPr lang="pt-BR" sz="2200" dirty="0" smtClean="0">
                <a:solidFill>
                  <a:srgbClr val="FF0000"/>
                </a:solidFill>
                <a:latin typeface="Tahoma"/>
                <a:cs typeface="Tahoma"/>
              </a:rPr>
              <a:t>-0.41</a:t>
            </a:r>
            <a:br>
              <a:rPr lang="pt-BR" sz="2200" dirty="0" smtClean="0">
                <a:solidFill>
                  <a:srgbClr val="FF0000"/>
                </a:solidFill>
                <a:latin typeface="Tahoma"/>
                <a:cs typeface="Tahoma"/>
              </a:rPr>
            </a:br>
            <a:r>
              <a:rPr lang="pt-BR" sz="2200" spc="-5" smtClean="0">
                <a:latin typeface="Tahoma"/>
                <a:cs typeface="Tahoma"/>
              </a:rPr>
              <a:t>-</a:t>
            </a:r>
            <a:r>
              <a:rPr lang="pt-BR" sz="2200" spc="-5" smtClean="0">
                <a:solidFill>
                  <a:srgbClr val="00AF50"/>
                </a:solidFill>
                <a:latin typeface="Tahoma"/>
                <a:cs typeface="Tahoma"/>
              </a:rPr>
              <a:t>p</a:t>
            </a:r>
            <a:r>
              <a:rPr lang="pt-BR" sz="2200" spc="-5" smtClean="0">
                <a:latin typeface="Tahoma"/>
                <a:cs typeface="Tahoma"/>
              </a:rPr>
              <a:t>log</a:t>
            </a:r>
            <a:r>
              <a:rPr lang="pt-BR" sz="2200" spc="-7" baseline="-21021" smtClean="0">
                <a:latin typeface="Tahoma"/>
                <a:cs typeface="Tahoma"/>
              </a:rPr>
              <a:t>2</a:t>
            </a:r>
            <a:r>
              <a:rPr lang="pt-BR" sz="2200" spc="-5" smtClean="0">
                <a:latin typeface="Tahoma"/>
                <a:cs typeface="Tahoma"/>
              </a:rPr>
              <a:t>(</a:t>
            </a:r>
            <a:r>
              <a:rPr lang="pt-BR" sz="2200" spc="-5" smtClean="0">
                <a:solidFill>
                  <a:srgbClr val="00AF50"/>
                </a:solidFill>
                <a:latin typeface="Tahoma"/>
                <a:cs typeface="Tahoma"/>
              </a:rPr>
              <a:t>p</a:t>
            </a:r>
            <a:r>
              <a:rPr lang="pt-BR" sz="2200" spc="-5" dirty="0" smtClean="0">
                <a:latin typeface="Tahoma"/>
                <a:cs typeface="Tahoma"/>
              </a:rPr>
              <a:t>) </a:t>
            </a:r>
            <a:r>
              <a:rPr lang="pt-BR" sz="2200" spc="-5" smtClean="0">
                <a:latin typeface="Tahoma"/>
                <a:cs typeface="Tahoma"/>
              </a:rPr>
              <a:t>- </a:t>
            </a:r>
            <a:r>
              <a:rPr lang="pt-BR" sz="2200" spc="-5" smtClean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lang="pt-BR" sz="2200" smtClean="0">
                <a:latin typeface="Tahoma"/>
                <a:cs typeface="Tahoma"/>
              </a:rPr>
              <a:t>log</a:t>
            </a:r>
            <a:r>
              <a:rPr lang="pt-BR" sz="2200" baseline="-21021" smtClean="0">
                <a:latin typeface="Tahoma"/>
                <a:cs typeface="Tahoma"/>
              </a:rPr>
              <a:t>2</a:t>
            </a:r>
            <a:r>
              <a:rPr lang="pt-BR" sz="2200" smtClean="0">
                <a:latin typeface="Tahoma"/>
                <a:cs typeface="Tahoma"/>
              </a:rPr>
              <a:t>(</a:t>
            </a:r>
            <a:r>
              <a:rPr lang="pt-BR" sz="2200" smtClean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lang="pt-BR" sz="2200" dirty="0" smtClean="0">
                <a:latin typeface="Tahoma"/>
                <a:cs typeface="Tahoma"/>
              </a:rPr>
              <a:t>) = </a:t>
            </a:r>
            <a:r>
              <a:rPr lang="pt-BR" sz="2200" dirty="0" smtClean="0">
                <a:solidFill>
                  <a:srgbClr val="00AF50"/>
                </a:solidFill>
                <a:latin typeface="Tahoma"/>
                <a:cs typeface="Tahoma"/>
              </a:rPr>
              <a:t>0.53</a:t>
            </a:r>
            <a:r>
              <a:rPr lang="pt-BR" sz="2200" dirty="0" smtClean="0">
                <a:latin typeface="Tahoma"/>
                <a:cs typeface="Tahoma"/>
              </a:rPr>
              <a:t> + </a:t>
            </a:r>
            <a:r>
              <a:rPr lang="pt-BR" sz="2200" dirty="0" smtClean="0">
                <a:solidFill>
                  <a:srgbClr val="FF0000"/>
                </a:solidFill>
                <a:latin typeface="Tahoma"/>
                <a:cs typeface="Tahoma"/>
              </a:rPr>
              <a:t>0.41</a:t>
            </a:r>
            <a:r>
              <a:rPr lang="pt-BR" sz="2200" dirty="0" smtClean="0">
                <a:latin typeface="Tahoma"/>
                <a:cs typeface="Tahoma"/>
              </a:rPr>
              <a:t> = 0.94</a:t>
            </a:r>
          </a:p>
          <a:p>
            <a:pPr marL="837565" marR="30480" lvl="1" indent="-3429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13860" algn="l"/>
              </a:tabLst>
            </a:pPr>
            <a:r>
              <a:rPr lang="pt-BR" sz="2200" smtClean="0">
                <a:latin typeface="Tahoma"/>
                <a:cs typeface="Tahoma"/>
              </a:rPr>
              <a:t>S has </a:t>
            </a:r>
            <a:r>
              <a:rPr lang="pt-BR" sz="2200" smtClean="0">
                <a:latin typeface="Tahoma"/>
                <a:cs typeface="Tahoma"/>
              </a:rPr>
              <a:t>high </a:t>
            </a:r>
            <a:r>
              <a:rPr lang="pt-BR" sz="2200" smtClean="0">
                <a:latin typeface="Tahoma"/>
                <a:cs typeface="Tahoma"/>
              </a:rPr>
              <a:t>entropy</a:t>
            </a:r>
            <a:r>
              <a:rPr lang="pt-BR" sz="2200" smtClean="0">
                <a:latin typeface="Tahoma"/>
                <a:cs typeface="Tahoma"/>
              </a:rPr>
              <a:t>, </a:t>
            </a:r>
            <a:r>
              <a:rPr lang="pt-BR" sz="2200" smtClean="0">
                <a:latin typeface="Tahoma"/>
                <a:cs typeface="Tahoma"/>
              </a:rPr>
              <a:t>it’s </a:t>
            </a:r>
            <a:r>
              <a:rPr lang="pt-BR" sz="2200" dirty="0" smtClean="0">
                <a:latin typeface="Tahoma"/>
                <a:cs typeface="Tahoma"/>
              </a:rPr>
              <a:t>very mixed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334"/>
    </mc:Choice>
    <mc:Fallback>
      <p:transition spd="slow" advTm="101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353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smtClean="0"/>
              <a:t>Splitting </a:t>
            </a:r>
            <a:r>
              <a:rPr sz="3600" spc="-5" dirty="0"/>
              <a:t>the</a:t>
            </a:r>
            <a:r>
              <a:rPr sz="3600" spc="-75" dirty="0"/>
              <a:t> </a:t>
            </a:r>
            <a:r>
              <a:rPr sz="3600" spc="-10" dirty="0"/>
              <a:t>Data</a:t>
            </a:r>
            <a:endParaRPr sz="3600" dirty="0"/>
          </a:p>
        </p:txBody>
      </p:sp>
      <p:sp>
        <p:nvSpPr>
          <p:cNvPr id="108" name="object 108"/>
          <p:cNvSpPr txBox="1"/>
          <p:nvPr/>
        </p:nvSpPr>
        <p:spPr>
          <a:xfrm>
            <a:off x="546537" y="1773889"/>
            <a:ext cx="8326120" cy="3195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r>
              <a:rPr lang="en-US" sz="2200" spc="-10" dirty="0" smtClean="0">
                <a:latin typeface="Tahoma"/>
                <a:cs typeface="Tahoma"/>
              </a:rPr>
              <a:t>Calculate </a:t>
            </a:r>
            <a:r>
              <a:rPr lang="en-US" sz="2200" spc="-10" smtClean="0">
                <a:latin typeface="Tahoma"/>
                <a:cs typeface="Tahoma"/>
              </a:rPr>
              <a:t>the </a:t>
            </a:r>
            <a:r>
              <a:rPr lang="en-US" sz="2200" spc="-10" smtClean="0">
                <a:latin typeface="Tahoma"/>
                <a:cs typeface="Tahoma"/>
              </a:rPr>
              <a:t>Entropy of </a:t>
            </a:r>
            <a:r>
              <a:rPr lang="en-US" sz="2200" spc="-10" dirty="0" smtClean="0">
                <a:latin typeface="Tahoma"/>
                <a:cs typeface="Tahoma"/>
              </a:rPr>
              <a:t>a </a:t>
            </a:r>
            <a:r>
              <a:rPr lang="en-US" sz="2200" spc="-10" smtClean="0">
                <a:latin typeface="Tahoma"/>
                <a:cs typeface="Tahoma"/>
              </a:rPr>
              <a:t>particular </a:t>
            </a:r>
            <a:r>
              <a:rPr lang="en-US" sz="2200" spc="-10" smtClean="0">
                <a:latin typeface="Tahoma"/>
                <a:cs typeface="Tahoma"/>
              </a:rPr>
              <a:t>Split</a:t>
            </a:r>
            <a:r>
              <a:rPr lang="en-US" sz="2200" spc="-10" dirty="0" smtClean="0">
                <a:latin typeface="Tahoma"/>
                <a:cs typeface="Tahoma"/>
              </a:rPr>
              <a:t>:</a:t>
            </a:r>
          </a:p>
          <a:p>
            <a:pPr marL="92075" marR="30480" indent="-54610">
              <a:spcBef>
                <a:spcPts val="100"/>
              </a:spcBef>
              <a:tabLst>
                <a:tab pos="4213860" algn="l"/>
              </a:tabLst>
            </a:pPr>
            <a:r>
              <a:rPr lang="en-US" sz="2200" spc="-10" dirty="0" smtClean="0">
                <a:latin typeface="Tahoma"/>
                <a:cs typeface="Tahoma"/>
              </a:rPr>
              <a:t>E(T,A) = 	where T = target value</a:t>
            </a:r>
            <a:br>
              <a:rPr lang="en-US" sz="2200" spc="-10" dirty="0" smtClean="0">
                <a:latin typeface="Tahoma"/>
                <a:cs typeface="Tahoma"/>
              </a:rPr>
            </a:br>
            <a:r>
              <a:rPr lang="en-US" sz="2200" spc="-10" dirty="0" smtClean="0">
                <a:latin typeface="Tahoma"/>
                <a:cs typeface="Tahoma"/>
              </a:rPr>
              <a:t>	and A = Attribute</a:t>
            </a:r>
            <a:br>
              <a:rPr lang="en-US" sz="2200" spc="-10" dirty="0" smtClean="0">
                <a:latin typeface="Tahoma"/>
                <a:cs typeface="Tahoma"/>
              </a:rPr>
            </a:br>
            <a:r>
              <a:rPr lang="en-US" sz="2200" spc="-10" dirty="0" smtClean="0">
                <a:latin typeface="Tahoma"/>
                <a:cs typeface="Tahoma"/>
              </a:rPr>
              <a:t>	and v = </a:t>
            </a:r>
            <a:r>
              <a:rPr lang="en-US" sz="2200" spc="-10" smtClean="0">
                <a:latin typeface="Tahoma"/>
                <a:cs typeface="Tahoma"/>
              </a:rPr>
              <a:t>value </a:t>
            </a:r>
            <a:r>
              <a:rPr lang="en-US" sz="2200" spc="-10" smtClean="0">
                <a:latin typeface="Tahoma"/>
                <a:cs typeface="Tahoma"/>
              </a:rPr>
              <a:t>of </a:t>
            </a:r>
            <a:r>
              <a:rPr lang="en-US" sz="2200" spc="-10" dirty="0" smtClean="0">
                <a:latin typeface="Tahoma"/>
                <a:cs typeface="Tahoma"/>
              </a:rPr>
              <a:t>the attribute</a:t>
            </a:r>
            <a:endParaRPr lang="en-US" sz="2200" i="1" spc="-10" dirty="0" smtClean="0">
              <a:latin typeface="Cambria Math" panose="02040503050406030204" pitchFamily="18" charset="0"/>
              <a:cs typeface="Tahoma"/>
            </a:endParaRPr>
          </a:p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r>
              <a:rPr lang="en-US" sz="2200" spc="-10" dirty="0" smtClean="0">
                <a:latin typeface="Tahoma"/>
                <a:cs typeface="Tahoma"/>
              </a:rPr>
              <a:t>Example: T = </a:t>
            </a:r>
            <a:r>
              <a:rPr lang="en-US" sz="2200" spc="-10" smtClean="0">
                <a:latin typeface="Tahoma"/>
                <a:cs typeface="Tahoma"/>
              </a:rPr>
              <a:t>play </a:t>
            </a:r>
            <a:r>
              <a:rPr lang="en-US" sz="2200" spc="-10" smtClean="0">
                <a:latin typeface="Tahoma"/>
                <a:cs typeface="Tahoma"/>
              </a:rPr>
              <a:t>tennis </a:t>
            </a:r>
            <a:r>
              <a:rPr lang="en-US" sz="2200" spc="-10" dirty="0" smtClean="0">
                <a:latin typeface="Tahoma"/>
                <a:cs typeface="Tahoma"/>
              </a:rPr>
              <a:t>and A = </a:t>
            </a:r>
            <a:r>
              <a:rPr lang="en-US" sz="2200" spc="-10" dirty="0" smtClean="0">
                <a:latin typeface="Tahoma"/>
                <a:cs typeface="Tahoma"/>
              </a:rPr>
              <a:t>Weather</a:t>
            </a:r>
            <a:endParaRPr lang="en-US" sz="2200" spc="-10" dirty="0">
              <a:latin typeface="Tahoma"/>
              <a:cs typeface="Tahoma"/>
            </a:endParaRPr>
          </a:p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r>
              <a:rPr lang="en-US" sz="1900" spc="-10" dirty="0" smtClean="0">
                <a:latin typeface="Tahoma"/>
                <a:cs typeface="Tahoma"/>
              </a:rPr>
              <a:t>E(</a:t>
            </a:r>
            <a:r>
              <a:rPr lang="en-US" sz="1900" spc="-10" dirty="0" err="1" smtClean="0">
                <a:latin typeface="Tahoma"/>
                <a:cs typeface="Tahoma"/>
              </a:rPr>
              <a:t>Play,Weather</a:t>
            </a:r>
            <a:r>
              <a:rPr lang="en-US" sz="1900" spc="-10" dirty="0" smtClean="0">
                <a:latin typeface="Tahoma"/>
                <a:cs typeface="Tahoma"/>
              </a:rPr>
              <a:t>) </a:t>
            </a:r>
            <a:r>
              <a:rPr lang="en-US" sz="1900" spc="-10" smtClean="0">
                <a:latin typeface="Tahoma"/>
                <a:cs typeface="Tahoma"/>
              </a:rPr>
              <a:t>= </a:t>
            </a:r>
            <a:r>
              <a:rPr lang="en-US" sz="1900" spc="-10" smtClean="0">
                <a:latin typeface="Tahoma"/>
                <a:cs typeface="Tahoma"/>
              </a:rPr>
              <a:t>P(Sunny</a:t>
            </a:r>
            <a:r>
              <a:rPr lang="en-US" sz="1900" spc="-10" dirty="0" smtClean="0">
                <a:latin typeface="Tahoma"/>
                <a:cs typeface="Tahoma"/>
              </a:rPr>
              <a:t>)*E(3,2) </a:t>
            </a:r>
            <a:r>
              <a:rPr lang="en-US" sz="1900" spc="-10" smtClean="0">
                <a:latin typeface="Tahoma"/>
                <a:cs typeface="Tahoma"/>
              </a:rPr>
              <a:t>+ </a:t>
            </a:r>
            <a:r>
              <a:rPr lang="en-US" sz="1900" spc="-10" smtClean="0">
                <a:latin typeface="Tahoma"/>
                <a:cs typeface="Tahoma"/>
              </a:rPr>
              <a:t>P(Cloudy</a:t>
            </a:r>
            <a:r>
              <a:rPr lang="en-US" sz="1900" spc="-10" dirty="0" smtClean="0">
                <a:latin typeface="Tahoma"/>
                <a:cs typeface="Tahoma"/>
              </a:rPr>
              <a:t>)*</a:t>
            </a:r>
            <a:r>
              <a:rPr lang="en-US" sz="1900" spc="-10" dirty="0" smtClean="0">
                <a:latin typeface="Tahoma"/>
                <a:cs typeface="Tahoma"/>
              </a:rPr>
              <a:t>E(4,0) + P(Rainy)*E(2,3)</a:t>
            </a:r>
            <a:endParaRPr lang="en-US" sz="1900" spc="-10" dirty="0">
              <a:latin typeface="Tahoma"/>
              <a:cs typeface="Tahoma"/>
            </a:endParaRPr>
          </a:p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endParaRPr lang="en-US" sz="2400" dirty="0">
              <a:latin typeface="Tahoma"/>
              <a:cs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28800" y="2286000"/>
                <a:ext cx="1529714" cy="764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pc="-10" smtClean="0"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naryPr>
                        <m:sub>
                          <m:r>
                            <a:rPr lang="en-US" b="0" i="1" spc="-10" smtClean="0">
                              <a:latin typeface="Cambria Math" panose="02040503050406030204" pitchFamily="18" charset="0"/>
                              <a:cs typeface="Tahoma"/>
                            </a:rPr>
                            <m:t>𝑣</m:t>
                          </m:r>
                          <m:r>
                            <a:rPr lang="en-US" i="1" spc="-1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/>
                            </a:rPr>
                            <m:t>∈</m:t>
                          </m:r>
                          <m:r>
                            <a:rPr lang="en-US" b="0" i="1" spc="-1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 spc="-10">
                              <a:latin typeface="Cambria Math" panose="02040503050406030204" pitchFamily="18" charset="0"/>
                              <a:cs typeface="Tahoma"/>
                            </a:rPr>
                            <m:t>𝑃</m:t>
                          </m:r>
                          <m:r>
                            <a:rPr lang="en-US" i="1" spc="-10">
                              <a:latin typeface="Cambria Math" panose="02040503050406030204" pitchFamily="18" charset="0"/>
                              <a:cs typeface="Tahoma"/>
                            </a:rPr>
                            <m:t>(</m:t>
                          </m:r>
                          <m:r>
                            <a:rPr lang="en-US" b="0" i="1" spc="-10" smtClean="0">
                              <a:latin typeface="Cambria Math" panose="02040503050406030204" pitchFamily="18" charset="0"/>
                              <a:cs typeface="Tahoma"/>
                            </a:rPr>
                            <m:t>𝑣</m:t>
                          </m:r>
                          <m:r>
                            <a:rPr lang="en-US" i="1" spc="-10">
                              <a:latin typeface="Cambria Math" panose="02040503050406030204" pitchFamily="18" charset="0"/>
                              <a:cs typeface="Tahoma"/>
                            </a:rPr>
                            <m:t>)</m:t>
                          </m:r>
                          <m:r>
                            <a:rPr lang="en-US" i="1" spc="-10">
                              <a:latin typeface="Cambria Math" panose="02040503050406030204" pitchFamily="18" charset="0"/>
                              <a:cs typeface="Tahoma"/>
                            </a:rPr>
                            <m:t>𝐸</m:t>
                          </m:r>
                          <m:r>
                            <a:rPr lang="en-US" i="1" spc="-10">
                              <a:latin typeface="Cambria Math" panose="02040503050406030204" pitchFamily="18" charset="0"/>
                              <a:cs typeface="Tahoma"/>
                            </a:rPr>
                            <m:t>(</m:t>
                          </m:r>
                          <m:r>
                            <a:rPr lang="en-US" b="0" i="1" spc="-10" smtClean="0">
                              <a:latin typeface="Cambria Math" panose="02040503050406030204" pitchFamily="18" charset="0"/>
                              <a:cs typeface="Tahoma"/>
                            </a:rPr>
                            <m:t>𝑣</m:t>
                          </m:r>
                          <m:r>
                            <a:rPr lang="en-US" i="1" spc="-10">
                              <a:latin typeface="Cambria Math" panose="02040503050406030204" pitchFamily="18" charset="0"/>
                              <a:cs typeface="Tahoma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286000"/>
                <a:ext cx="1529714" cy="764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409329"/>
              </p:ext>
            </p:extLst>
          </p:nvPr>
        </p:nvGraphicFramePr>
        <p:xfrm>
          <a:off x="537856" y="4582720"/>
          <a:ext cx="4111602" cy="212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2202">
                  <a:extLst>
                    <a:ext uri="{9D8B030D-6E8A-4147-A177-3AD203B41FA5}">
                      <a16:colId xmlns:a16="http://schemas.microsoft.com/office/drawing/2014/main" val="51107468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45634593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9692378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932618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Play </a:t>
                      </a:r>
                      <a:r>
                        <a:rPr lang="en-US" smtClean="0"/>
                        <a:t>Tennis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Don’t </a:t>
                      </a:r>
                      <a:r>
                        <a:rPr lang="en-US" smtClean="0"/>
                        <a:t>Play</a:t>
                      </a:r>
                      <a:r>
                        <a:rPr lang="en-US" baseline="0" smtClean="0"/>
                        <a:t> </a:t>
                      </a:r>
                      <a:r>
                        <a:rPr lang="en-US" baseline="0" smtClean="0"/>
                        <a:t>Tennis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40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Sunny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42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Cloudy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93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Rainy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075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84166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76799" y="4724400"/>
            <a:ext cx="4201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= 5/14*0.971 + 4/14*0.0 + 5/14*0.971</a:t>
            </a:r>
          </a:p>
          <a:p>
            <a:endParaRPr lang="en-US" sz="2000" dirty="0"/>
          </a:p>
          <a:p>
            <a:r>
              <a:rPr lang="en-US" sz="2000" dirty="0" smtClean="0"/>
              <a:t>= 0.693</a:t>
            </a:r>
            <a:endParaRPr lang="en-US" sz="20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74"/>
    </mc:Choice>
    <mc:Fallback>
      <p:transition spd="slow" advTm="110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353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smtClean="0"/>
              <a:t>Splitting </a:t>
            </a:r>
            <a:r>
              <a:rPr sz="3600" spc="-5" dirty="0"/>
              <a:t>the</a:t>
            </a:r>
            <a:r>
              <a:rPr sz="3600" spc="-75" dirty="0"/>
              <a:t> </a:t>
            </a:r>
            <a:r>
              <a:rPr sz="3600" spc="-10" dirty="0"/>
              <a:t>Data</a:t>
            </a:r>
            <a:endParaRPr sz="3600" dirty="0"/>
          </a:p>
        </p:txBody>
      </p:sp>
      <p:sp>
        <p:nvSpPr>
          <p:cNvPr id="108" name="object 108"/>
          <p:cNvSpPr txBox="1"/>
          <p:nvPr/>
        </p:nvSpPr>
        <p:spPr>
          <a:xfrm>
            <a:off x="546537" y="1773889"/>
            <a:ext cx="8326120" cy="44177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r>
              <a:rPr lang="en-US" sz="2400" spc="-10" smtClean="0">
                <a:latin typeface="Tahoma"/>
                <a:cs typeface="Tahoma"/>
              </a:rPr>
              <a:t>Information </a:t>
            </a:r>
            <a:r>
              <a:rPr lang="en-US" sz="2400" spc="-10" dirty="0" smtClean="0">
                <a:latin typeface="Tahoma"/>
                <a:cs typeface="Tahoma"/>
              </a:rPr>
              <a:t>Gain</a:t>
            </a:r>
            <a:r>
              <a:rPr lang="en-US" sz="2400" spc="-10" smtClean="0">
                <a:latin typeface="Tahoma"/>
                <a:cs typeface="Tahoma"/>
              </a:rPr>
              <a:t>: </a:t>
            </a:r>
            <a:r>
              <a:rPr lang="en-US" sz="2400" spc="-10" smtClean="0">
                <a:latin typeface="Tahoma"/>
                <a:cs typeface="Tahoma"/>
              </a:rPr>
              <a:t>How </a:t>
            </a:r>
            <a:r>
              <a:rPr lang="en-US" sz="2400" spc="-10" smtClean="0">
                <a:latin typeface="Tahoma"/>
                <a:cs typeface="Tahoma"/>
              </a:rPr>
              <a:t>much </a:t>
            </a:r>
            <a:r>
              <a:rPr lang="en-US" sz="2400" spc="-10" smtClean="0">
                <a:latin typeface="Tahoma"/>
                <a:cs typeface="Tahoma"/>
              </a:rPr>
              <a:t>does </a:t>
            </a:r>
            <a:r>
              <a:rPr lang="en-US" sz="2400" spc="-10" smtClean="0">
                <a:latin typeface="Tahoma"/>
                <a:cs typeface="Tahoma"/>
              </a:rPr>
              <a:t>the </a:t>
            </a:r>
            <a:r>
              <a:rPr lang="en-US" sz="2400" spc="-10" smtClean="0">
                <a:latin typeface="Tahoma"/>
                <a:cs typeface="Tahoma"/>
              </a:rPr>
              <a:t>Entropy decrease </a:t>
            </a:r>
            <a:r>
              <a:rPr lang="en-US" sz="2400" spc="-10" dirty="0" smtClean="0">
                <a:latin typeface="Tahoma"/>
                <a:cs typeface="Tahoma"/>
              </a:rPr>
              <a:t>when we make a </a:t>
            </a:r>
            <a:r>
              <a:rPr lang="en-US" sz="2400" spc="-10" smtClean="0">
                <a:latin typeface="Tahoma"/>
                <a:cs typeface="Tahoma"/>
              </a:rPr>
              <a:t>particular </a:t>
            </a:r>
            <a:r>
              <a:rPr lang="en-US" sz="2400" spc="-10" smtClean="0">
                <a:latin typeface="Tahoma"/>
                <a:cs typeface="Tahoma"/>
              </a:rPr>
              <a:t>split</a:t>
            </a:r>
            <a:r>
              <a:rPr lang="en-US" sz="2400" spc="-10" dirty="0" smtClean="0">
                <a:latin typeface="Tahoma"/>
                <a:cs typeface="Tahoma"/>
              </a:rPr>
              <a:t>?</a:t>
            </a:r>
          </a:p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endParaRPr lang="en-US" sz="2400" spc="-10" dirty="0">
              <a:latin typeface="Tahoma"/>
              <a:cs typeface="Tahoma"/>
            </a:endParaRPr>
          </a:p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r>
              <a:rPr lang="en-US" sz="2400" spc="-10" dirty="0" smtClean="0">
                <a:latin typeface="Tahoma"/>
                <a:cs typeface="Tahoma"/>
              </a:rPr>
              <a:t>Gain(T,A) </a:t>
            </a:r>
            <a:r>
              <a:rPr lang="en-US" sz="2400" spc="-10" smtClean="0">
                <a:latin typeface="Tahoma"/>
                <a:cs typeface="Tahoma"/>
              </a:rPr>
              <a:t>= </a:t>
            </a:r>
            <a:r>
              <a:rPr lang="en-US" sz="2400" spc="-10" smtClean="0">
                <a:latin typeface="Tahoma"/>
                <a:cs typeface="Tahoma"/>
              </a:rPr>
              <a:t>Entropy(T</a:t>
            </a:r>
            <a:r>
              <a:rPr lang="en-US" sz="2400" spc="-10" dirty="0" smtClean="0">
                <a:latin typeface="Tahoma"/>
                <a:cs typeface="Tahoma"/>
              </a:rPr>
              <a:t>) </a:t>
            </a:r>
            <a:r>
              <a:rPr lang="en-US" sz="2400" spc="-10" smtClean="0">
                <a:latin typeface="Tahoma"/>
                <a:cs typeface="Tahoma"/>
              </a:rPr>
              <a:t>– </a:t>
            </a:r>
            <a:r>
              <a:rPr lang="en-US" sz="2400" spc="-10" smtClean="0">
                <a:latin typeface="Tahoma"/>
                <a:cs typeface="Tahoma"/>
              </a:rPr>
              <a:t>Entropy(T,A</a:t>
            </a:r>
            <a:r>
              <a:rPr lang="en-US" sz="2400" spc="-10" dirty="0" smtClean="0">
                <a:latin typeface="Tahoma"/>
                <a:cs typeface="Tahoma"/>
              </a:rPr>
              <a:t>)</a:t>
            </a:r>
          </a:p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r>
              <a:rPr lang="en-US" sz="2000" spc="-10" smtClean="0">
                <a:latin typeface="Tahoma"/>
                <a:cs typeface="Tahoma"/>
              </a:rPr>
              <a:t>Gain(Play </a:t>
            </a:r>
            <a:r>
              <a:rPr lang="en-US" sz="2000" spc="-10" smtClean="0">
                <a:latin typeface="Tahoma"/>
                <a:cs typeface="Tahoma"/>
              </a:rPr>
              <a:t>Tennis, </a:t>
            </a:r>
            <a:r>
              <a:rPr lang="en-US" sz="2000" spc="-10" dirty="0" smtClean="0">
                <a:latin typeface="Tahoma"/>
                <a:cs typeface="Tahoma"/>
              </a:rPr>
              <a:t>Weather) </a:t>
            </a:r>
            <a:r>
              <a:rPr lang="en-US" sz="2000" spc="-10" dirty="0" smtClean="0">
                <a:latin typeface="Tahoma"/>
                <a:cs typeface="Tahoma"/>
              </a:rPr>
              <a:t>= </a:t>
            </a:r>
            <a:r>
              <a:rPr lang="en-US" sz="2000" spc="-10" smtClean="0">
                <a:latin typeface="Tahoma"/>
                <a:cs typeface="Tahoma"/>
              </a:rPr>
              <a:t>E(Play </a:t>
            </a:r>
            <a:r>
              <a:rPr lang="en-US" sz="2000" spc="-10" smtClean="0">
                <a:latin typeface="Tahoma"/>
                <a:cs typeface="Tahoma"/>
              </a:rPr>
              <a:t>Tennis) </a:t>
            </a:r>
            <a:r>
              <a:rPr lang="en-US" sz="2000" spc="-10" dirty="0" smtClean="0">
                <a:latin typeface="Tahoma"/>
                <a:cs typeface="Tahoma"/>
              </a:rPr>
              <a:t>– </a:t>
            </a:r>
            <a:r>
              <a:rPr lang="en-US" sz="2000" spc="-10" smtClean="0">
                <a:latin typeface="Tahoma"/>
                <a:cs typeface="Tahoma"/>
              </a:rPr>
              <a:t>E(Play </a:t>
            </a:r>
            <a:r>
              <a:rPr lang="en-US" sz="2000" spc="-10" smtClean="0">
                <a:latin typeface="Tahoma"/>
                <a:cs typeface="Tahoma"/>
              </a:rPr>
              <a:t>Tennis, </a:t>
            </a:r>
            <a:r>
              <a:rPr lang="en-US" sz="2000" spc="-10" dirty="0" smtClean="0">
                <a:latin typeface="Tahoma"/>
                <a:cs typeface="Tahoma"/>
              </a:rPr>
              <a:t>Weather)</a:t>
            </a:r>
            <a:endParaRPr lang="en-US" sz="2000" spc="-10" dirty="0" smtClean="0">
              <a:latin typeface="Tahoma"/>
              <a:cs typeface="Tahoma"/>
            </a:endParaRPr>
          </a:p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r>
              <a:rPr lang="en-US" sz="2000" spc="-10" dirty="0">
                <a:latin typeface="Tahoma"/>
                <a:cs typeface="Tahoma"/>
              </a:rPr>
              <a:t>		</a:t>
            </a:r>
            <a:r>
              <a:rPr lang="en-US" sz="2000" spc="-10" dirty="0" smtClean="0">
                <a:latin typeface="Tahoma"/>
                <a:cs typeface="Tahoma"/>
              </a:rPr>
              <a:t>= 0.94 – 0.693 = 0.247</a:t>
            </a:r>
          </a:p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endParaRPr lang="en-US" sz="2000" spc="-10" dirty="0">
              <a:latin typeface="Tahoma"/>
              <a:cs typeface="Tahoma"/>
            </a:endParaRPr>
          </a:p>
          <a:p>
            <a:pPr marL="92075" marR="30480" indent="-54610">
              <a:lnSpc>
                <a:spcPct val="157600"/>
              </a:lnSpc>
              <a:spcBef>
                <a:spcPts val="100"/>
              </a:spcBef>
              <a:tabLst>
                <a:tab pos="4213860" algn="l"/>
              </a:tabLst>
            </a:pPr>
            <a:r>
              <a:rPr lang="en-US" sz="2200" spc="-10" smtClean="0">
                <a:latin typeface="Tahoma"/>
                <a:cs typeface="Tahoma"/>
              </a:rPr>
              <a:t>Choose </a:t>
            </a:r>
            <a:r>
              <a:rPr lang="en-US" sz="2200" spc="-10" smtClean="0">
                <a:latin typeface="Tahoma"/>
                <a:cs typeface="Tahoma"/>
              </a:rPr>
              <a:t>the </a:t>
            </a:r>
            <a:r>
              <a:rPr lang="en-US" sz="2200" spc="-10" smtClean="0">
                <a:latin typeface="Tahoma"/>
                <a:cs typeface="Tahoma"/>
              </a:rPr>
              <a:t>split </a:t>
            </a:r>
            <a:r>
              <a:rPr lang="en-US" sz="2200" spc="-10" smtClean="0">
                <a:latin typeface="Tahoma"/>
                <a:cs typeface="Tahoma"/>
              </a:rPr>
              <a:t>that </a:t>
            </a:r>
            <a:r>
              <a:rPr lang="en-US" sz="2200" spc="-10" smtClean="0">
                <a:latin typeface="Tahoma"/>
                <a:cs typeface="Tahoma"/>
              </a:rPr>
              <a:t>gives </a:t>
            </a:r>
            <a:r>
              <a:rPr lang="en-US" sz="2200" spc="-10" smtClean="0">
                <a:latin typeface="Tahoma"/>
                <a:cs typeface="Tahoma"/>
              </a:rPr>
              <a:t>the </a:t>
            </a:r>
            <a:r>
              <a:rPr lang="en-US" sz="2200" spc="-10" smtClean="0">
                <a:latin typeface="Tahoma"/>
                <a:cs typeface="Tahoma"/>
              </a:rPr>
              <a:t>best Information </a:t>
            </a:r>
            <a:r>
              <a:rPr lang="en-US" sz="2200" spc="-10" dirty="0" smtClean="0">
                <a:latin typeface="Tahoma"/>
                <a:cs typeface="Tahoma"/>
              </a:rPr>
              <a:t>Gain!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2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48"/>
    </mc:Choice>
    <mc:Fallback>
      <p:transition spd="slow" advTm="75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7|4.8|0.7|9.9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3|10.1|16.3|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963</Words>
  <Application>Microsoft Office PowerPoint</Application>
  <PresentationFormat>On-screen Show (4:3)</PresentationFormat>
  <Paragraphs>394</Paragraphs>
  <Slides>22</Slides>
  <Notes>1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Tahoma</vt:lpstr>
      <vt:lpstr>Times New Roman</vt:lpstr>
      <vt:lpstr>Wingdings</vt:lpstr>
      <vt:lpstr>Office Theme</vt:lpstr>
      <vt:lpstr>Decision Trees for Classification</vt:lpstr>
      <vt:lpstr>Decision Tree Representation</vt:lpstr>
      <vt:lpstr>Decision Tree Attributes</vt:lpstr>
      <vt:lpstr>Decision Tree Attributes</vt:lpstr>
      <vt:lpstr>Building a Decision Tree</vt:lpstr>
      <vt:lpstr>Splitting the Data</vt:lpstr>
      <vt:lpstr>Splitting the Data</vt:lpstr>
      <vt:lpstr>Splitting the Data</vt:lpstr>
      <vt:lpstr>Splitting the Data</vt:lpstr>
      <vt:lpstr>Basic Decision Tree Algorithm (ID3)</vt:lpstr>
      <vt:lpstr>Example: Good Day For Tennis</vt:lpstr>
      <vt:lpstr>Experience: “Good day for tennis”</vt:lpstr>
      <vt:lpstr>Initial Tree</vt:lpstr>
      <vt:lpstr>First Split</vt:lpstr>
      <vt:lpstr>Recurse</vt:lpstr>
      <vt:lpstr>One Step Later</vt:lpstr>
      <vt:lpstr>One Step Later</vt:lpstr>
      <vt:lpstr>Final Tree</vt:lpstr>
      <vt:lpstr>Group Activity</vt:lpstr>
      <vt:lpstr>Beyond a Simple Decision Tree</vt:lpstr>
      <vt:lpstr>Reference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 Decision Tree Learning</dc:title>
  <dc:creator>Aimée Backiel</dc:creator>
  <cp:lastModifiedBy>Aimée Backiel</cp:lastModifiedBy>
  <cp:revision>25</cp:revision>
  <dcterms:created xsi:type="dcterms:W3CDTF">2020-03-31T11:39:59Z</dcterms:created>
  <dcterms:modified xsi:type="dcterms:W3CDTF">2020-04-03T11:31:47Z</dcterms:modified>
</cp:coreProperties>
</file>